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71" r:id="rId2"/>
    <p:sldId id="257" r:id="rId3"/>
    <p:sldId id="273" r:id="rId4"/>
    <p:sldId id="274" r:id="rId5"/>
    <p:sldId id="275" r:id="rId6"/>
    <p:sldId id="276" r:id="rId7"/>
    <p:sldId id="258" r:id="rId8"/>
    <p:sldId id="265" r:id="rId9"/>
    <p:sldId id="261" r:id="rId10"/>
    <p:sldId id="262" r:id="rId11"/>
    <p:sldId id="296" r:id="rId12"/>
    <p:sldId id="297" r:id="rId13"/>
    <p:sldId id="267" r:id="rId14"/>
    <p:sldId id="287" r:id="rId15"/>
    <p:sldId id="295" r:id="rId16"/>
    <p:sldId id="301" r:id="rId17"/>
    <p:sldId id="291" r:id="rId18"/>
    <p:sldId id="292" r:id="rId19"/>
    <p:sldId id="290" r:id="rId20"/>
    <p:sldId id="272" r:id="rId21"/>
    <p:sldId id="298" r:id="rId22"/>
    <p:sldId id="268" r:id="rId23"/>
    <p:sldId id="269" r:id="rId24"/>
    <p:sldId id="270" r:id="rId25"/>
    <p:sldId id="303" r:id="rId26"/>
    <p:sldId id="283" r:id="rId27"/>
    <p:sldId id="277" r:id="rId28"/>
    <p:sldId id="278" r:id="rId29"/>
    <p:sldId id="279" r:id="rId30"/>
    <p:sldId id="280" r:id="rId31"/>
    <p:sldId id="281" r:id="rId32"/>
    <p:sldId id="282" r:id="rId33"/>
    <p:sldId id="299" r:id="rId34"/>
    <p:sldId id="300" r:id="rId35"/>
    <p:sldId id="302" r:id="rId36"/>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FF"/>
    <a:srgbClr val="00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1474" y="67"/>
      </p:cViewPr>
      <p:guideLst>
        <p:guide orient="horz" pos="2160"/>
        <p:guide pos="2880"/>
      </p:guideLst>
    </p:cSldViewPr>
  </p:slideViewPr>
  <p:notesTextViewPr>
    <p:cViewPr>
      <p:scale>
        <a:sx n="1" d="1"/>
        <a:sy n="1" d="1"/>
      </p:scale>
      <p:origin x="0" y="0"/>
    </p:cViewPr>
  </p:notesTextViewPr>
  <p:sorterViewPr>
    <p:cViewPr>
      <p:scale>
        <a:sx n="40" d="100"/>
        <a:sy n="4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image" Target="../media/image26.wmf"/><Relationship Id="rId6" Type="http://schemas.openxmlformats.org/officeDocument/2006/relationships/image" Target="../media/image31.wmf"/><Relationship Id="rId5" Type="http://schemas.openxmlformats.org/officeDocument/2006/relationships/image" Target="../media/image30.wmf"/><Relationship Id="rId4" Type="http://schemas.openxmlformats.org/officeDocument/2006/relationships/image" Target="../media/image2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4.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image" Target="../media/image46.wmf"/><Relationship Id="rId1" Type="http://schemas.openxmlformats.org/officeDocument/2006/relationships/image" Target="../media/image45.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image" Target="../media/image50.wmf"/><Relationship Id="rId1" Type="http://schemas.openxmlformats.org/officeDocument/2006/relationships/image" Target="../media/image4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C2F0F4B-E82E-41AD-9B26-57C13C7A4A8C}" type="datetimeFigureOut">
              <a:rPr lang="nl-NL" smtClean="0"/>
              <a:t>5-4-2017</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6A8E726-86C6-4233-9AE1-6C0CFFEE84D5}" type="slidenum">
              <a:rPr lang="nl-NL" smtClean="0"/>
              <a:t>‹nr.›</a:t>
            </a:fld>
            <a:endParaRPr lang="nl-NL"/>
          </a:p>
        </p:txBody>
      </p:sp>
    </p:spTree>
    <p:extLst>
      <p:ext uri="{BB962C8B-B14F-4D97-AF65-F5344CB8AC3E}">
        <p14:creationId xmlns:p14="http://schemas.microsoft.com/office/powerpoint/2010/main" val="20944283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96A8E726-86C6-4233-9AE1-6C0CFFEE84D5}" type="slidenum">
              <a:rPr lang="nl-NL" smtClean="0"/>
              <a:t>18</a:t>
            </a:fld>
            <a:endParaRPr lang="nl-NL"/>
          </a:p>
        </p:txBody>
      </p:sp>
    </p:spTree>
    <p:extLst>
      <p:ext uri="{BB962C8B-B14F-4D97-AF65-F5344CB8AC3E}">
        <p14:creationId xmlns:p14="http://schemas.microsoft.com/office/powerpoint/2010/main" val="14284171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95FBC7BF-BE01-4EB7-8EA5-40BD76B291A1}" type="datetimeFigureOut">
              <a:rPr lang="nl-NL" smtClean="0"/>
              <a:t>5-4-2017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6426EFF-34AA-40E8-A30F-A947B99A81FA}" type="slidenum">
              <a:rPr lang="nl-NL" smtClean="0"/>
              <a:t>‹nr.›</a:t>
            </a:fld>
            <a:endParaRPr lang="nl-NL"/>
          </a:p>
        </p:txBody>
      </p:sp>
    </p:spTree>
    <p:extLst>
      <p:ext uri="{BB962C8B-B14F-4D97-AF65-F5344CB8AC3E}">
        <p14:creationId xmlns:p14="http://schemas.microsoft.com/office/powerpoint/2010/main" val="2222539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95FBC7BF-BE01-4EB7-8EA5-40BD76B291A1}" type="datetimeFigureOut">
              <a:rPr lang="nl-NL" smtClean="0"/>
              <a:t>5-4-2017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6426EFF-34AA-40E8-A30F-A947B99A81FA}" type="slidenum">
              <a:rPr lang="nl-NL" smtClean="0"/>
              <a:t>‹nr.›</a:t>
            </a:fld>
            <a:endParaRPr lang="nl-NL"/>
          </a:p>
        </p:txBody>
      </p:sp>
    </p:spTree>
    <p:extLst>
      <p:ext uri="{BB962C8B-B14F-4D97-AF65-F5344CB8AC3E}">
        <p14:creationId xmlns:p14="http://schemas.microsoft.com/office/powerpoint/2010/main" val="22235409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95FBC7BF-BE01-4EB7-8EA5-40BD76B291A1}" type="datetimeFigureOut">
              <a:rPr lang="nl-NL" smtClean="0"/>
              <a:t>5-4-2017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6426EFF-34AA-40E8-A30F-A947B99A81FA}" type="slidenum">
              <a:rPr lang="nl-NL" smtClean="0"/>
              <a:t>‹nr.›</a:t>
            </a:fld>
            <a:endParaRPr lang="nl-NL"/>
          </a:p>
        </p:txBody>
      </p:sp>
    </p:spTree>
    <p:extLst>
      <p:ext uri="{BB962C8B-B14F-4D97-AF65-F5344CB8AC3E}">
        <p14:creationId xmlns:p14="http://schemas.microsoft.com/office/powerpoint/2010/main" val="33774486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95FBC7BF-BE01-4EB7-8EA5-40BD76B291A1}" type="datetimeFigureOut">
              <a:rPr lang="nl-NL" smtClean="0"/>
              <a:t>5-4-2017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6426EFF-34AA-40E8-A30F-A947B99A81FA}" type="slidenum">
              <a:rPr lang="nl-NL" smtClean="0"/>
              <a:t>‹nr.›</a:t>
            </a:fld>
            <a:endParaRPr lang="nl-NL"/>
          </a:p>
        </p:txBody>
      </p:sp>
    </p:spTree>
    <p:extLst>
      <p:ext uri="{BB962C8B-B14F-4D97-AF65-F5344CB8AC3E}">
        <p14:creationId xmlns:p14="http://schemas.microsoft.com/office/powerpoint/2010/main" val="1083140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95FBC7BF-BE01-4EB7-8EA5-40BD76B291A1}" type="datetimeFigureOut">
              <a:rPr lang="nl-NL" smtClean="0"/>
              <a:t>5-4-2017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6426EFF-34AA-40E8-A30F-A947B99A81FA}" type="slidenum">
              <a:rPr lang="nl-NL" smtClean="0"/>
              <a:t>‹nr.›</a:t>
            </a:fld>
            <a:endParaRPr lang="nl-NL"/>
          </a:p>
        </p:txBody>
      </p:sp>
    </p:spTree>
    <p:extLst>
      <p:ext uri="{BB962C8B-B14F-4D97-AF65-F5344CB8AC3E}">
        <p14:creationId xmlns:p14="http://schemas.microsoft.com/office/powerpoint/2010/main" val="37911647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95FBC7BF-BE01-4EB7-8EA5-40BD76B291A1}" type="datetimeFigureOut">
              <a:rPr lang="nl-NL" smtClean="0"/>
              <a:t>5-4-2017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A6426EFF-34AA-40E8-A30F-A947B99A81FA}" type="slidenum">
              <a:rPr lang="nl-NL" smtClean="0"/>
              <a:t>‹nr.›</a:t>
            </a:fld>
            <a:endParaRPr lang="nl-NL"/>
          </a:p>
        </p:txBody>
      </p:sp>
    </p:spTree>
    <p:extLst>
      <p:ext uri="{BB962C8B-B14F-4D97-AF65-F5344CB8AC3E}">
        <p14:creationId xmlns:p14="http://schemas.microsoft.com/office/powerpoint/2010/main" val="21134812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95FBC7BF-BE01-4EB7-8EA5-40BD76B291A1}" type="datetimeFigureOut">
              <a:rPr lang="nl-NL" smtClean="0"/>
              <a:t>5-4-2017</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A6426EFF-34AA-40E8-A30F-A947B99A81FA}" type="slidenum">
              <a:rPr lang="nl-NL" smtClean="0"/>
              <a:t>‹nr.›</a:t>
            </a:fld>
            <a:endParaRPr lang="nl-NL"/>
          </a:p>
        </p:txBody>
      </p:sp>
    </p:spTree>
    <p:extLst>
      <p:ext uri="{BB962C8B-B14F-4D97-AF65-F5344CB8AC3E}">
        <p14:creationId xmlns:p14="http://schemas.microsoft.com/office/powerpoint/2010/main" val="30948845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95FBC7BF-BE01-4EB7-8EA5-40BD76B291A1}" type="datetimeFigureOut">
              <a:rPr lang="nl-NL" smtClean="0"/>
              <a:t>5-4-2017</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A6426EFF-34AA-40E8-A30F-A947B99A81FA}" type="slidenum">
              <a:rPr lang="nl-NL" smtClean="0"/>
              <a:t>‹nr.›</a:t>
            </a:fld>
            <a:endParaRPr lang="nl-NL"/>
          </a:p>
        </p:txBody>
      </p:sp>
    </p:spTree>
    <p:extLst>
      <p:ext uri="{BB962C8B-B14F-4D97-AF65-F5344CB8AC3E}">
        <p14:creationId xmlns:p14="http://schemas.microsoft.com/office/powerpoint/2010/main" val="2912092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95FBC7BF-BE01-4EB7-8EA5-40BD76B291A1}" type="datetimeFigureOut">
              <a:rPr lang="nl-NL" smtClean="0"/>
              <a:t>5-4-2017</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A6426EFF-34AA-40E8-A30F-A947B99A81FA}" type="slidenum">
              <a:rPr lang="nl-NL" smtClean="0"/>
              <a:t>‹nr.›</a:t>
            </a:fld>
            <a:endParaRPr lang="nl-NL"/>
          </a:p>
        </p:txBody>
      </p:sp>
    </p:spTree>
    <p:extLst>
      <p:ext uri="{BB962C8B-B14F-4D97-AF65-F5344CB8AC3E}">
        <p14:creationId xmlns:p14="http://schemas.microsoft.com/office/powerpoint/2010/main" val="42621110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95FBC7BF-BE01-4EB7-8EA5-40BD76B291A1}" type="datetimeFigureOut">
              <a:rPr lang="nl-NL" smtClean="0"/>
              <a:t>5-4-2017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A6426EFF-34AA-40E8-A30F-A947B99A81FA}" type="slidenum">
              <a:rPr lang="nl-NL" smtClean="0"/>
              <a:t>‹nr.›</a:t>
            </a:fld>
            <a:endParaRPr lang="nl-NL"/>
          </a:p>
        </p:txBody>
      </p:sp>
    </p:spTree>
    <p:extLst>
      <p:ext uri="{BB962C8B-B14F-4D97-AF65-F5344CB8AC3E}">
        <p14:creationId xmlns:p14="http://schemas.microsoft.com/office/powerpoint/2010/main" val="3125665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95FBC7BF-BE01-4EB7-8EA5-40BD76B291A1}" type="datetimeFigureOut">
              <a:rPr lang="nl-NL" smtClean="0"/>
              <a:t>5-4-2017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A6426EFF-34AA-40E8-A30F-A947B99A81FA}" type="slidenum">
              <a:rPr lang="nl-NL" smtClean="0"/>
              <a:t>‹nr.›</a:t>
            </a:fld>
            <a:endParaRPr lang="nl-NL"/>
          </a:p>
        </p:txBody>
      </p:sp>
    </p:spTree>
    <p:extLst>
      <p:ext uri="{BB962C8B-B14F-4D97-AF65-F5344CB8AC3E}">
        <p14:creationId xmlns:p14="http://schemas.microsoft.com/office/powerpoint/2010/main" val="40860283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FBC7BF-BE01-4EB7-8EA5-40BD76B291A1}" type="datetimeFigureOut">
              <a:rPr lang="nl-NL" smtClean="0"/>
              <a:t>5-4-2017</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426EFF-34AA-40E8-A30F-A947B99A81FA}" type="slidenum">
              <a:rPr lang="nl-NL" smtClean="0"/>
              <a:t>‹nr.›</a:t>
            </a:fld>
            <a:endParaRPr lang="nl-NL"/>
          </a:p>
        </p:txBody>
      </p:sp>
    </p:spTree>
    <p:extLst>
      <p:ext uri="{BB962C8B-B14F-4D97-AF65-F5344CB8AC3E}">
        <p14:creationId xmlns:p14="http://schemas.microsoft.com/office/powerpoint/2010/main" val="33322206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8" Type="http://schemas.openxmlformats.org/officeDocument/2006/relationships/image" Target="../media/image28.wmf"/><Relationship Id="rId13" Type="http://schemas.openxmlformats.org/officeDocument/2006/relationships/oleObject" Target="../embeddings/oleObject6.bin"/><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30.wmf"/><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27.wmf"/><Relationship Id="rId11" Type="http://schemas.openxmlformats.org/officeDocument/2006/relationships/oleObject" Target="../embeddings/oleObject5.bin"/><Relationship Id="rId5" Type="http://schemas.openxmlformats.org/officeDocument/2006/relationships/oleObject" Target="../embeddings/oleObject2.bin"/><Relationship Id="rId10" Type="http://schemas.openxmlformats.org/officeDocument/2006/relationships/image" Target="../media/image29.wmf"/><Relationship Id="rId4" Type="http://schemas.openxmlformats.org/officeDocument/2006/relationships/image" Target="../media/image26.wmf"/><Relationship Id="rId9" Type="http://schemas.openxmlformats.org/officeDocument/2006/relationships/oleObject" Target="../embeddings/oleObject4.bin"/><Relationship Id="rId14" Type="http://schemas.openxmlformats.org/officeDocument/2006/relationships/image" Target="../media/image31.wmf"/></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slideLayout" Target="../slideLayouts/slideLayout1.xml"/><Relationship Id="rId1" Type="http://schemas.openxmlformats.org/officeDocument/2006/relationships/vmlDrawing" Target="../drawings/vmlDrawing2.vml"/><Relationship Id="rId5" Type="http://schemas.openxmlformats.org/officeDocument/2006/relationships/image" Target="../media/image34.wmf"/><Relationship Id="rId4" Type="http://schemas.openxmlformats.org/officeDocument/2006/relationships/oleObject" Target="../embeddings/oleObject7.bin"/></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42.w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image" Target="../media/image44.wmf"/></Relationships>
</file>

<file path=ppt/slides/_rels/slide33.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image" Target="../media/image48.wmf"/><Relationship Id="rId7" Type="http://schemas.openxmlformats.org/officeDocument/2006/relationships/image" Target="../media/image46.wmf"/><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oleObject" Target="../embeddings/oleObject10.bin"/><Relationship Id="rId5" Type="http://schemas.openxmlformats.org/officeDocument/2006/relationships/image" Target="../media/image45.wmf"/><Relationship Id="rId4" Type="http://schemas.openxmlformats.org/officeDocument/2006/relationships/oleObject" Target="../embeddings/oleObject9.bin"/><Relationship Id="rId9" Type="http://schemas.openxmlformats.org/officeDocument/2006/relationships/image" Target="../media/image47.wmf"/></Relationships>
</file>

<file path=ppt/slides/_rels/slide34.xml.rels><?xml version="1.0" encoding="UTF-8" standalone="yes"?>
<Relationships xmlns="http://schemas.openxmlformats.org/package/2006/relationships"><Relationship Id="rId8" Type="http://schemas.openxmlformats.org/officeDocument/2006/relationships/image" Target="../media/image51.wmf"/><Relationship Id="rId3" Type="http://schemas.openxmlformats.org/officeDocument/2006/relationships/oleObject" Target="../embeddings/oleObject12.bin"/><Relationship Id="rId7" Type="http://schemas.openxmlformats.org/officeDocument/2006/relationships/oleObject" Target="../embeddings/oleObject14.bin"/><Relationship Id="rId2" Type="http://schemas.openxmlformats.org/officeDocument/2006/relationships/slideLayout" Target="../slideLayouts/slideLayout1.xml"/><Relationship Id="rId1" Type="http://schemas.openxmlformats.org/officeDocument/2006/relationships/vmlDrawing" Target="../drawings/vmlDrawing5.vml"/><Relationship Id="rId6" Type="http://schemas.openxmlformats.org/officeDocument/2006/relationships/image" Target="../media/image50.wmf"/><Relationship Id="rId5" Type="http://schemas.openxmlformats.org/officeDocument/2006/relationships/oleObject" Target="../embeddings/oleObject13.bin"/><Relationship Id="rId4" Type="http://schemas.openxmlformats.org/officeDocument/2006/relationships/image" Target="../media/image49.wmf"/></Relationships>
</file>

<file path=ppt/slides/_rels/slide3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5"/>
          <p:cNvSpPr>
            <a:spLocks noChangeArrowheads="1"/>
          </p:cNvSpPr>
          <p:nvPr/>
        </p:nvSpPr>
        <p:spPr bwMode="auto">
          <a:xfrm>
            <a:off x="0" y="0"/>
            <a:ext cx="9144000" cy="1268413"/>
          </a:xfrm>
          <a:prstGeom prst="rect">
            <a:avLst/>
          </a:prstGeom>
          <a:solidFill>
            <a:schemeClr val="bg1">
              <a:lumMod val="75000"/>
            </a:schemeClr>
          </a:solidFill>
          <a:ln w="9525">
            <a:solidFill>
              <a:schemeClr val="bg1">
                <a:lumMod val="75000"/>
              </a:schemeClr>
            </a:solidFill>
            <a:miter lim="800000"/>
            <a:headEnd/>
            <a:tailEnd/>
          </a:ln>
          <a:effec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nl-NL" altLang="nl-NL" sz="1800"/>
          </a:p>
        </p:txBody>
      </p:sp>
      <p:sp>
        <p:nvSpPr>
          <p:cNvPr id="2052" name="Rectangle 5"/>
          <p:cNvSpPr>
            <a:spLocks noChangeArrowheads="1"/>
          </p:cNvSpPr>
          <p:nvPr/>
        </p:nvSpPr>
        <p:spPr bwMode="auto">
          <a:xfrm>
            <a:off x="1588" y="5911850"/>
            <a:ext cx="9144000" cy="946150"/>
          </a:xfrm>
          <a:prstGeom prst="rect">
            <a:avLst/>
          </a:prstGeom>
          <a:solidFill>
            <a:schemeClr val="bg2"/>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nl-NL" altLang="nl-NL" sz="1800"/>
          </a:p>
        </p:txBody>
      </p:sp>
      <p:grpSp>
        <p:nvGrpSpPr>
          <p:cNvPr id="2" name="Groep 1"/>
          <p:cNvGrpSpPr/>
          <p:nvPr/>
        </p:nvGrpSpPr>
        <p:grpSpPr>
          <a:xfrm>
            <a:off x="1279394" y="1268413"/>
            <a:ext cx="6361269" cy="4612114"/>
            <a:chOff x="1279394" y="1268413"/>
            <a:chExt cx="6361269" cy="4612114"/>
          </a:xfrm>
        </p:grpSpPr>
        <p:sp>
          <p:nvSpPr>
            <p:cNvPr id="2064" name="Tekstvak 1"/>
            <p:cNvSpPr txBox="1">
              <a:spLocks noChangeArrowheads="1"/>
            </p:cNvSpPr>
            <p:nvPr/>
          </p:nvSpPr>
          <p:spPr bwMode="auto">
            <a:xfrm>
              <a:off x="1279394" y="1268413"/>
              <a:ext cx="6264288" cy="954078"/>
            </a:xfrm>
            <a:prstGeom prst="rect">
              <a:avLst/>
            </a:prstGeom>
            <a:solidFill>
              <a:srgbClr val="006600"/>
            </a:solidFill>
            <a:ln w="9525">
              <a:solidFill>
                <a:srgbClr val="006600"/>
              </a:solidFill>
              <a:miter lim="800000"/>
              <a:headEnd/>
              <a:tailEnd/>
            </a:ln>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nl-NL" altLang="nl-NL" sz="2800" dirty="0">
                  <a:solidFill>
                    <a:schemeClr val="bg1"/>
                  </a:solidFill>
                  <a:latin typeface="Comic Sans MS" pitchFamily="66" charset="0"/>
                </a:rPr>
                <a:t>I	INLEIDING</a:t>
              </a:r>
            </a:p>
            <a:p>
              <a:pPr eaLnBrk="1" hangingPunct="1">
                <a:spcBef>
                  <a:spcPct val="0"/>
                </a:spcBef>
                <a:buFontTx/>
                <a:buNone/>
              </a:pPr>
              <a:endParaRPr lang="nl-NL" altLang="nl-NL" sz="2800" dirty="0">
                <a:solidFill>
                  <a:schemeClr val="bg1"/>
                </a:solidFill>
                <a:latin typeface="Comic Sans MS" pitchFamily="66" charset="0"/>
              </a:endParaRPr>
            </a:p>
          </p:txBody>
        </p:sp>
        <p:sp>
          <p:nvSpPr>
            <p:cNvPr id="2065" name="Tekstvak 8"/>
            <p:cNvSpPr txBox="1">
              <a:spLocks noChangeArrowheads="1"/>
            </p:cNvSpPr>
            <p:nvPr/>
          </p:nvSpPr>
          <p:spPr bwMode="auto">
            <a:xfrm>
              <a:off x="1289049" y="2211283"/>
              <a:ext cx="6264288" cy="954078"/>
            </a:xfrm>
            <a:prstGeom prst="rect">
              <a:avLst/>
            </a:prstGeom>
            <a:solidFill>
              <a:srgbClr val="FF0000"/>
            </a:solidFill>
            <a:ln w="9525">
              <a:solidFill>
                <a:srgbClr val="FF0000"/>
              </a:solidFill>
              <a:miter lim="800000"/>
              <a:headEnd/>
              <a:tailEnd/>
            </a:ln>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nl-NL" altLang="nl-NL" sz="2800" dirty="0">
                  <a:solidFill>
                    <a:schemeClr val="bg1"/>
                  </a:solidFill>
                  <a:latin typeface="Comic Sans MS" pitchFamily="66" charset="0"/>
                </a:rPr>
                <a:t>II	SYSTEEMBORD</a:t>
              </a:r>
            </a:p>
            <a:p>
              <a:pPr eaLnBrk="1" hangingPunct="1">
                <a:spcBef>
                  <a:spcPct val="0"/>
                </a:spcBef>
                <a:buFontTx/>
                <a:buNone/>
              </a:pPr>
              <a:endParaRPr lang="nl-NL" altLang="nl-NL" sz="2800" dirty="0">
                <a:solidFill>
                  <a:schemeClr val="bg1"/>
                </a:solidFill>
                <a:latin typeface="Comic Sans MS" pitchFamily="66" charset="0"/>
              </a:endParaRPr>
            </a:p>
          </p:txBody>
        </p:sp>
        <p:sp>
          <p:nvSpPr>
            <p:cNvPr id="2066" name="Tekstvak 9"/>
            <p:cNvSpPr txBox="1">
              <a:spLocks noChangeArrowheads="1"/>
            </p:cNvSpPr>
            <p:nvPr/>
          </p:nvSpPr>
          <p:spPr bwMode="auto">
            <a:xfrm>
              <a:off x="1279395" y="3165361"/>
              <a:ext cx="6347930" cy="892552"/>
            </a:xfrm>
            <a:prstGeom prst="rect">
              <a:avLst/>
            </a:prstGeom>
            <a:solidFill>
              <a:srgbClr val="FFC000"/>
            </a:solidFill>
            <a:ln w="9525">
              <a:solidFill>
                <a:srgbClr val="FFC000"/>
              </a:solidFill>
              <a:miter lim="800000"/>
              <a:headEnd/>
              <a:tailEnd/>
            </a:ln>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nl-NL" altLang="nl-NL" sz="2800" dirty="0">
                  <a:solidFill>
                    <a:schemeClr val="bg1"/>
                  </a:solidFill>
                  <a:latin typeface="Comic Sans MS" pitchFamily="66" charset="0"/>
                </a:rPr>
                <a:t>III	METEN EN REGELEN</a:t>
              </a:r>
            </a:p>
            <a:p>
              <a:pPr eaLnBrk="1" hangingPunct="1">
                <a:spcBef>
                  <a:spcPct val="0"/>
                </a:spcBef>
                <a:buFontTx/>
                <a:buNone/>
              </a:pPr>
              <a:endParaRPr lang="nl-NL" altLang="nl-NL" sz="2400" dirty="0">
                <a:solidFill>
                  <a:schemeClr val="bg1"/>
                </a:solidFill>
                <a:latin typeface="Comic Sans MS" pitchFamily="66" charset="0"/>
              </a:endParaRPr>
            </a:p>
          </p:txBody>
        </p:sp>
        <p:sp>
          <p:nvSpPr>
            <p:cNvPr id="2067" name="Tekstvak 10"/>
            <p:cNvSpPr txBox="1">
              <a:spLocks noChangeArrowheads="1"/>
            </p:cNvSpPr>
            <p:nvPr/>
          </p:nvSpPr>
          <p:spPr bwMode="auto">
            <a:xfrm>
              <a:off x="1301665" y="4065247"/>
              <a:ext cx="6310396" cy="892525"/>
            </a:xfrm>
            <a:prstGeom prst="rect">
              <a:avLst/>
            </a:prstGeom>
            <a:solidFill>
              <a:srgbClr val="7030A0"/>
            </a:solidFill>
            <a:ln w="9525">
              <a:solidFill>
                <a:srgbClr val="7030A0"/>
              </a:solidFill>
              <a:miter lim="800000"/>
              <a:headEnd/>
              <a:tailEnd/>
            </a:ln>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nl-NL" altLang="nl-NL" sz="2800">
                  <a:solidFill>
                    <a:schemeClr val="bg1"/>
                  </a:solidFill>
                  <a:latin typeface="Comic Sans MS" pitchFamily="66" charset="0"/>
                </a:rPr>
                <a:t>IV	ONTWERPEN</a:t>
              </a:r>
            </a:p>
            <a:p>
              <a:pPr eaLnBrk="1" hangingPunct="1">
                <a:spcBef>
                  <a:spcPct val="0"/>
                </a:spcBef>
                <a:buFontTx/>
                <a:buNone/>
              </a:pPr>
              <a:endParaRPr lang="nl-NL" altLang="nl-NL" sz="2400">
                <a:solidFill>
                  <a:schemeClr val="bg1"/>
                </a:solidFill>
                <a:latin typeface="Comic Sans MS" pitchFamily="66" charset="0"/>
              </a:endParaRPr>
            </a:p>
          </p:txBody>
        </p:sp>
        <p:sp>
          <p:nvSpPr>
            <p:cNvPr id="2068" name="Tekstvak 11"/>
            <p:cNvSpPr txBox="1">
              <a:spLocks noChangeArrowheads="1"/>
            </p:cNvSpPr>
            <p:nvPr/>
          </p:nvSpPr>
          <p:spPr bwMode="auto">
            <a:xfrm>
              <a:off x="1317651" y="4926449"/>
              <a:ext cx="6323012" cy="954078"/>
            </a:xfrm>
            <a:prstGeom prst="rect">
              <a:avLst/>
            </a:prstGeom>
            <a:solidFill>
              <a:srgbClr val="00B0F0"/>
            </a:solidFill>
            <a:ln w="9525">
              <a:solidFill>
                <a:schemeClr val="accent2"/>
              </a:solidFill>
              <a:miter lim="800000"/>
              <a:headEnd/>
              <a:tailEnd/>
            </a:ln>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nl-NL" altLang="nl-NL" sz="2800" dirty="0">
                  <a:solidFill>
                    <a:schemeClr val="bg1"/>
                  </a:solidFill>
                  <a:latin typeface="Comic Sans MS" pitchFamily="66" charset="0"/>
                </a:rPr>
                <a:t>V	TOETSOPGAVEN</a:t>
              </a:r>
            </a:p>
            <a:p>
              <a:pPr eaLnBrk="1" hangingPunct="1">
                <a:spcBef>
                  <a:spcPct val="0"/>
                </a:spcBef>
                <a:buFontTx/>
                <a:buNone/>
              </a:pPr>
              <a:endParaRPr lang="nl-NL" altLang="nl-NL" sz="2800" dirty="0">
                <a:solidFill>
                  <a:schemeClr val="bg1"/>
                </a:solidFill>
                <a:latin typeface="Comic Sans MS" pitchFamily="66" charset="0"/>
              </a:endParaRPr>
            </a:p>
          </p:txBody>
        </p:sp>
      </p:grpSp>
      <p:sp>
        <p:nvSpPr>
          <p:cNvPr id="2054" name="Rectangle 3"/>
          <p:cNvSpPr>
            <a:spLocks noChangeArrowheads="1"/>
          </p:cNvSpPr>
          <p:nvPr/>
        </p:nvSpPr>
        <p:spPr bwMode="auto">
          <a:xfrm>
            <a:off x="7380288" y="0"/>
            <a:ext cx="1763712" cy="6858000"/>
          </a:xfrm>
          <a:prstGeom prst="rect">
            <a:avLst/>
          </a:prstGeom>
          <a:solidFill>
            <a:schemeClr val="bg1">
              <a:lumMod val="75000"/>
            </a:schemeClr>
          </a:solidFill>
          <a:ln w="9525">
            <a:solidFill>
              <a:schemeClr val="bg1">
                <a:lumMod val="75000"/>
              </a:schemeClr>
            </a:solidFill>
            <a:miter lim="800000"/>
            <a:headEnd/>
            <a:tailEnd/>
          </a:ln>
          <a:effec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nl-NL" altLang="nl-NL" sz="1800"/>
          </a:p>
        </p:txBody>
      </p:sp>
      <p:sp>
        <p:nvSpPr>
          <p:cNvPr id="2055" name="Rectangle 2"/>
          <p:cNvSpPr>
            <a:spLocks noChangeArrowheads="1"/>
          </p:cNvSpPr>
          <p:nvPr/>
        </p:nvSpPr>
        <p:spPr bwMode="auto">
          <a:xfrm>
            <a:off x="-73025" y="1588"/>
            <a:ext cx="1389063" cy="6858000"/>
          </a:xfrm>
          <a:prstGeom prst="rect">
            <a:avLst/>
          </a:prstGeom>
          <a:solidFill>
            <a:schemeClr val="bg1">
              <a:lumMod val="75000"/>
            </a:schemeClr>
          </a:solidFill>
          <a:ln w="9525">
            <a:solidFill>
              <a:schemeClr val="bg1">
                <a:lumMod val="75000"/>
              </a:schemeClr>
            </a:solidFill>
            <a:miter lim="800000"/>
            <a:headEnd/>
            <a:tailEnd/>
          </a:ln>
          <a:effec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nl-NL" altLang="nl-NL" sz="1800">
              <a:solidFill>
                <a:schemeClr val="bg2"/>
              </a:solidFill>
            </a:endParaRPr>
          </a:p>
        </p:txBody>
      </p:sp>
      <p:sp>
        <p:nvSpPr>
          <p:cNvPr id="2061" name="Rectangle 5"/>
          <p:cNvSpPr>
            <a:spLocks noChangeArrowheads="1"/>
          </p:cNvSpPr>
          <p:nvPr/>
        </p:nvSpPr>
        <p:spPr bwMode="auto">
          <a:xfrm>
            <a:off x="-115888" y="5880527"/>
            <a:ext cx="9144001" cy="1015573"/>
          </a:xfrm>
          <a:prstGeom prst="rect">
            <a:avLst/>
          </a:prstGeom>
          <a:solidFill>
            <a:schemeClr val="bg1">
              <a:lumMod val="75000"/>
            </a:schemeClr>
          </a:solidFill>
          <a:ln w="9525">
            <a:solidFill>
              <a:schemeClr val="bg1">
                <a:lumMod val="7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nl-NL" altLang="nl-NL" sz="1800"/>
          </a:p>
        </p:txBody>
      </p:sp>
      <p:sp>
        <p:nvSpPr>
          <p:cNvPr id="2059" name="Text Box 6"/>
          <p:cNvSpPr txBox="1">
            <a:spLocks noChangeArrowheads="1"/>
          </p:cNvSpPr>
          <p:nvPr/>
        </p:nvSpPr>
        <p:spPr bwMode="auto">
          <a:xfrm>
            <a:off x="6263275" y="6503571"/>
            <a:ext cx="2880725" cy="338554"/>
          </a:xfrm>
          <a:prstGeom prst="rect">
            <a:avLst/>
          </a:prstGeom>
          <a:solidFill>
            <a:schemeClr val="bg1">
              <a:lumMod val="75000"/>
            </a:schemeClr>
          </a:solidFill>
          <a:ln w="9525">
            <a:solidFill>
              <a:schemeClr val="bg1">
                <a:lumMod val="7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nl-NL" altLang="nl-NL" sz="1600" dirty="0">
                <a:latin typeface="Comic Sans MS" pitchFamily="66" charset="0"/>
              </a:rPr>
              <a:t>Co </a:t>
            </a:r>
            <a:r>
              <a:rPr lang="nl-NL" altLang="nl-NL" sz="1600" dirty="0" err="1">
                <a:latin typeface="Comic Sans MS" pitchFamily="66" charset="0"/>
              </a:rPr>
              <a:t>BTn</a:t>
            </a:r>
            <a:r>
              <a:rPr lang="nl-NL" altLang="nl-NL" sz="1600" dirty="0">
                <a:latin typeface="Comic Sans MS" pitchFamily="66" charset="0"/>
              </a:rPr>
              <a:t> feb 2017</a:t>
            </a:r>
            <a:endParaRPr lang="en-US" altLang="nl-NL" sz="1600" dirty="0">
              <a:latin typeface="Comic Sans MS" pitchFamily="66" charset="0"/>
            </a:endParaRPr>
          </a:p>
        </p:txBody>
      </p:sp>
      <p:sp>
        <p:nvSpPr>
          <p:cNvPr id="2051" name="Text Box 6"/>
          <p:cNvSpPr txBox="1">
            <a:spLocks noChangeArrowheads="1"/>
          </p:cNvSpPr>
          <p:nvPr/>
        </p:nvSpPr>
        <p:spPr bwMode="auto">
          <a:xfrm>
            <a:off x="626035" y="59874"/>
            <a:ext cx="7895110" cy="830997"/>
          </a:xfrm>
          <a:prstGeom prst="rect">
            <a:avLst/>
          </a:prstGeom>
          <a:solidFill>
            <a:schemeClr val="bg1">
              <a:lumMod val="75000"/>
            </a:schemeClr>
          </a:solidFill>
          <a:ln>
            <a:solidFill>
              <a:schemeClr val="bg1">
                <a:lumMod val="75000"/>
              </a:schemeClr>
            </a:solidFill>
          </a:ln>
          <a:effec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nl-NL" altLang="nl-NL" sz="4800" dirty="0">
                <a:latin typeface="Comic Sans MS" pitchFamily="66" charset="0"/>
              </a:rPr>
              <a:t>PPT AUTOMATEN 3H JPT</a:t>
            </a:r>
            <a:endParaRPr lang="en-US" altLang="nl-NL" sz="4800" dirty="0">
              <a:latin typeface="Comic Sans MS" pitchFamily="66" charset="0"/>
            </a:endParaRPr>
          </a:p>
        </p:txBody>
      </p:sp>
      <p:sp>
        <p:nvSpPr>
          <p:cNvPr id="13" name="Tekstvak 12"/>
          <p:cNvSpPr txBox="1">
            <a:spLocks noChangeArrowheads="1"/>
          </p:cNvSpPr>
          <p:nvPr/>
        </p:nvSpPr>
        <p:spPr bwMode="auto">
          <a:xfrm>
            <a:off x="1036643" y="933981"/>
            <a:ext cx="6769100" cy="53553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365125" eaLnBrk="0" hangingPunct="0">
              <a:spcBef>
                <a:spcPct val="20000"/>
              </a:spcBef>
              <a:buChar char="•"/>
              <a:defRPr sz="3200">
                <a:solidFill>
                  <a:schemeClr val="tx1"/>
                </a:solidFill>
                <a:latin typeface="Arial" charset="0"/>
              </a:defRPr>
            </a:lvl1pPr>
            <a:lvl2pPr marL="742950" indent="-285750" defTabSz="365125" eaLnBrk="0" hangingPunct="0">
              <a:spcBef>
                <a:spcPct val="20000"/>
              </a:spcBef>
              <a:buChar char="–"/>
              <a:defRPr sz="2800">
                <a:solidFill>
                  <a:schemeClr val="tx1"/>
                </a:solidFill>
                <a:latin typeface="Arial" charset="0"/>
              </a:defRPr>
            </a:lvl2pPr>
            <a:lvl3pPr marL="1143000" indent="-228600" defTabSz="365125" eaLnBrk="0" hangingPunct="0">
              <a:spcBef>
                <a:spcPct val="20000"/>
              </a:spcBef>
              <a:buChar char="•"/>
              <a:defRPr sz="2400">
                <a:solidFill>
                  <a:schemeClr val="tx1"/>
                </a:solidFill>
                <a:latin typeface="Arial" charset="0"/>
              </a:defRPr>
            </a:lvl3pPr>
            <a:lvl4pPr marL="1600200" indent="-228600" defTabSz="365125" eaLnBrk="0" hangingPunct="0">
              <a:spcBef>
                <a:spcPct val="20000"/>
              </a:spcBef>
              <a:buChar char="–"/>
              <a:defRPr sz="2000">
                <a:solidFill>
                  <a:schemeClr val="tx1"/>
                </a:solidFill>
                <a:latin typeface="Arial" charset="0"/>
              </a:defRPr>
            </a:lvl4pPr>
            <a:lvl5pPr marL="2057400" indent="-228600" defTabSz="365125" eaLnBrk="0" hangingPunct="0">
              <a:spcBef>
                <a:spcPct val="20000"/>
              </a:spcBef>
              <a:buChar char="»"/>
              <a:defRPr sz="2000">
                <a:solidFill>
                  <a:schemeClr val="tx1"/>
                </a:solidFill>
                <a:latin typeface="Arial" charset="0"/>
              </a:defRPr>
            </a:lvl5pPr>
            <a:lvl6pPr marL="2514600" indent="-228600" defTabSz="365125" eaLnBrk="0" fontAlgn="base" hangingPunct="0">
              <a:spcBef>
                <a:spcPct val="20000"/>
              </a:spcBef>
              <a:spcAft>
                <a:spcPct val="0"/>
              </a:spcAft>
              <a:buChar char="»"/>
              <a:defRPr sz="2000">
                <a:solidFill>
                  <a:schemeClr val="tx1"/>
                </a:solidFill>
                <a:latin typeface="Arial" charset="0"/>
              </a:defRPr>
            </a:lvl6pPr>
            <a:lvl7pPr marL="2971800" indent="-228600" defTabSz="365125" eaLnBrk="0" fontAlgn="base" hangingPunct="0">
              <a:spcBef>
                <a:spcPct val="20000"/>
              </a:spcBef>
              <a:spcAft>
                <a:spcPct val="0"/>
              </a:spcAft>
              <a:buChar char="»"/>
              <a:defRPr sz="2000">
                <a:solidFill>
                  <a:schemeClr val="tx1"/>
                </a:solidFill>
                <a:latin typeface="Arial" charset="0"/>
              </a:defRPr>
            </a:lvl7pPr>
            <a:lvl8pPr marL="3429000" indent="-228600" defTabSz="365125" eaLnBrk="0" fontAlgn="base" hangingPunct="0">
              <a:spcBef>
                <a:spcPct val="20000"/>
              </a:spcBef>
              <a:spcAft>
                <a:spcPct val="0"/>
              </a:spcAft>
              <a:buChar char="»"/>
              <a:defRPr sz="2000">
                <a:solidFill>
                  <a:schemeClr val="tx1"/>
                </a:solidFill>
                <a:latin typeface="Arial" charset="0"/>
              </a:defRPr>
            </a:lvl8pPr>
            <a:lvl9pPr marL="3886200" indent="-228600" defTabSz="365125" eaLnBrk="0" fontAlgn="base" hangingPunct="0">
              <a:spcBef>
                <a:spcPct val="20000"/>
              </a:spcBef>
              <a:spcAft>
                <a:spcPct val="0"/>
              </a:spcAft>
              <a:buChar char="»"/>
              <a:defRPr sz="2000">
                <a:solidFill>
                  <a:schemeClr val="tx1"/>
                </a:solidFill>
                <a:latin typeface="Arial" charset="0"/>
              </a:defRPr>
            </a:lvl9pPr>
          </a:lstStyle>
          <a:p>
            <a:pPr algn="just" eaLnBrk="1" hangingPunct="1">
              <a:spcBef>
                <a:spcPct val="0"/>
              </a:spcBef>
              <a:buFontTx/>
              <a:buNone/>
            </a:pPr>
            <a:r>
              <a:rPr lang="nl-NL" altLang="nl-NL" sz="1800" dirty="0">
                <a:latin typeface="Comic Sans MS" pitchFamily="66" charset="0"/>
              </a:rPr>
              <a:t>Al duizenden jaren maken mensen automaten, apparaten die van zelf werken zonder dat wij wat hoeven te doen. Eerst waren het showapparaten, pas sinds de industriële revolutie in de 19</a:t>
            </a:r>
            <a:r>
              <a:rPr lang="nl-NL" altLang="nl-NL" sz="1800" baseline="30000" dirty="0">
                <a:latin typeface="Comic Sans MS" pitchFamily="66" charset="0"/>
              </a:rPr>
              <a:t>e</a:t>
            </a:r>
            <a:r>
              <a:rPr lang="nl-NL" altLang="nl-NL" sz="1800" dirty="0">
                <a:latin typeface="Comic Sans MS" pitchFamily="66" charset="0"/>
              </a:rPr>
              <a:t> eeuw nemen machines ons zware werk over. Het idee om ons werk door apparaten te laten doen is nog niet zo oud, pas 200 jaar oud.</a:t>
            </a:r>
          </a:p>
          <a:p>
            <a:pPr algn="just" eaLnBrk="1" hangingPunct="1">
              <a:spcBef>
                <a:spcPct val="0"/>
              </a:spcBef>
              <a:buFontTx/>
              <a:buNone/>
            </a:pPr>
            <a:r>
              <a:rPr lang="nl-NL" altLang="nl-NL" sz="1800" dirty="0">
                <a:latin typeface="Comic Sans MS" pitchFamily="66" charset="0"/>
              </a:rPr>
              <a:t>	Op het voorblad staan afbeeldingen van de oudste </a:t>
            </a:r>
            <a:r>
              <a:rPr lang="nl-NL" altLang="nl-NL" sz="1800" dirty="0" err="1">
                <a:latin typeface="Comic Sans MS" pitchFamily="66" charset="0"/>
              </a:rPr>
              <a:t>stoom-machine</a:t>
            </a:r>
            <a:r>
              <a:rPr lang="nl-NL" altLang="nl-NL" sz="1800" dirty="0">
                <a:latin typeface="Comic Sans MS" pitchFamily="66" charset="0"/>
              </a:rPr>
              <a:t> en een oud waterorgel (beide van Hero, 100 na </a:t>
            </a:r>
            <a:r>
              <a:rPr lang="nl-NL" altLang="nl-NL" sz="1800" dirty="0" err="1">
                <a:latin typeface="Comic Sans MS" pitchFamily="66" charset="0"/>
              </a:rPr>
              <a:t>Chr</a:t>
            </a:r>
            <a:r>
              <a:rPr lang="nl-NL" altLang="nl-NL" sz="1800" dirty="0">
                <a:latin typeface="Comic Sans MS" pitchFamily="66" charset="0"/>
              </a:rPr>
              <a:t>). De </a:t>
            </a:r>
            <a:r>
              <a:rPr lang="nl-NL" altLang="nl-NL" sz="1800" dirty="0" err="1">
                <a:latin typeface="Comic Sans MS" pitchFamily="66" charset="0"/>
              </a:rPr>
              <a:t>oelipile</a:t>
            </a:r>
            <a:r>
              <a:rPr lang="nl-NL" altLang="nl-NL" sz="1800" dirty="0">
                <a:latin typeface="Comic Sans MS" pitchFamily="66" charset="0"/>
              </a:rPr>
              <a:t> van Hero draaide omdat er stoom in de bol werd gespoten. Het apparaat werd gebruikt om tempeldeuren te openen en heeft alleen voor de show gewerkt. Het waterorgel  werd gebruikt om vogelgeluiden te imiteren en mensen bang te maken.</a:t>
            </a:r>
          </a:p>
          <a:p>
            <a:pPr algn="just" eaLnBrk="1" hangingPunct="1">
              <a:spcBef>
                <a:spcPct val="0"/>
              </a:spcBef>
              <a:buFontTx/>
              <a:buNone/>
            </a:pPr>
            <a:r>
              <a:rPr lang="nl-NL" altLang="nl-NL" sz="1800" dirty="0">
                <a:latin typeface="Comic Sans MS" pitchFamily="66" charset="0"/>
              </a:rPr>
              <a:t>	De wereld zit vol automaten, soms als digitale automaten met computers verbonden (INTERNET of </a:t>
            </a:r>
            <a:r>
              <a:rPr lang="nl-NL" altLang="nl-NL" sz="1800" dirty="0" err="1">
                <a:latin typeface="Comic Sans MS" pitchFamily="66" charset="0"/>
              </a:rPr>
              <a:t>things</a:t>
            </a:r>
            <a:r>
              <a:rPr lang="nl-NL" altLang="nl-NL" sz="1800" dirty="0">
                <a:latin typeface="Comic Sans MS" pitchFamily="66" charset="0"/>
              </a:rPr>
              <a:t>).  Zonder deze systemen  kunnen wij niet meer leven.  In dit project leer je schakelingen kennen en ontwerpen. Het gaat vooral om het ontwerpen van zulke systemen, veel HAVO leerlingen gaan dat namelijk uiteindelijk als werk doen. </a:t>
            </a:r>
          </a:p>
        </p:txBody>
      </p:sp>
      <p:grpSp>
        <p:nvGrpSpPr>
          <p:cNvPr id="2060" name="Groep 7"/>
          <p:cNvGrpSpPr>
            <a:grpSpLocks/>
          </p:cNvGrpSpPr>
          <p:nvPr/>
        </p:nvGrpSpPr>
        <p:grpSpPr bwMode="auto">
          <a:xfrm>
            <a:off x="819098" y="933981"/>
            <a:ext cx="7320118" cy="5355312"/>
            <a:chOff x="1301864" y="1267875"/>
            <a:chExt cx="6331106" cy="4643581"/>
          </a:xfrm>
          <a:solidFill>
            <a:schemeClr val="bg1"/>
          </a:solidFill>
        </p:grpSpPr>
        <p:pic>
          <p:nvPicPr>
            <p:cNvPr id="2062" name="Afbeelding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01864" y="1267877"/>
              <a:ext cx="3182922" cy="4643579"/>
            </a:xfrm>
            <a:prstGeom prst="rect">
              <a:avLst/>
            </a:prstGeom>
            <a:grpFill/>
            <a:ln w="38100">
              <a:solidFill>
                <a:schemeClr val="tx1"/>
              </a:solidFill>
              <a:miter lim="800000"/>
              <a:headEnd/>
              <a:tailEnd/>
            </a:ln>
          </p:spPr>
        </p:pic>
        <p:pic>
          <p:nvPicPr>
            <p:cNvPr id="2063" name="Afbeelding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64816" y="1267875"/>
              <a:ext cx="3168154" cy="4643581"/>
            </a:xfrm>
            <a:prstGeom prst="rect">
              <a:avLst/>
            </a:prstGeom>
            <a:grpFill/>
            <a:ln w="38100">
              <a:solidFill>
                <a:schemeClr val="tx1"/>
              </a:solidFill>
              <a:miter lim="800000"/>
              <a:headEnd/>
              <a:tailEnd/>
            </a:ln>
            <a:extLst/>
          </p:spPr>
        </p:pic>
      </p:grpSp>
    </p:spTree>
    <p:extLst>
      <p:ext uri="{BB962C8B-B14F-4D97-AF65-F5344CB8AC3E}">
        <p14:creationId xmlns:p14="http://schemas.microsoft.com/office/powerpoint/2010/main" val="190342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060"/>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0" y="0"/>
            <a:ext cx="9144000" cy="836613"/>
          </a:xfrm>
          <a:prstGeom prst="rect">
            <a:avLst/>
          </a:prstGeom>
          <a:solidFill>
            <a:srgbClr val="FF0000"/>
          </a:solidFill>
          <a:ln w="9525">
            <a:solidFill>
              <a:srgbClr val="FF0000"/>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nl-NL" altLang="nl-NL" sz="1800"/>
          </a:p>
        </p:txBody>
      </p:sp>
      <p:sp>
        <p:nvSpPr>
          <p:cNvPr id="18435" name="Rectangle 41"/>
          <p:cNvSpPr>
            <a:spLocks noChangeArrowheads="1"/>
          </p:cNvSpPr>
          <p:nvPr/>
        </p:nvSpPr>
        <p:spPr bwMode="auto">
          <a:xfrm>
            <a:off x="0" y="0"/>
            <a:ext cx="889000" cy="6858000"/>
          </a:xfrm>
          <a:prstGeom prst="rect">
            <a:avLst/>
          </a:prstGeom>
          <a:solidFill>
            <a:srgbClr val="FF0000"/>
          </a:solidFill>
          <a:ln w="9525">
            <a:solidFill>
              <a:srgbClr val="FF0000"/>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nl-NL" altLang="nl-NL" sz="1800"/>
          </a:p>
        </p:txBody>
      </p:sp>
      <p:pic>
        <p:nvPicPr>
          <p:cNvPr id="18436" name="Picture 4" descr="img26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50140" y="1052736"/>
            <a:ext cx="3086100" cy="174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Rechte verbindingslijn 4"/>
          <p:cNvCxnSpPr/>
          <p:nvPr/>
        </p:nvCxnSpPr>
        <p:spPr>
          <a:xfrm>
            <a:off x="847725" y="3995323"/>
            <a:ext cx="829627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Tekstvak 6"/>
          <p:cNvSpPr txBox="1">
            <a:spLocks noChangeArrowheads="1"/>
          </p:cNvSpPr>
          <p:nvPr/>
        </p:nvSpPr>
        <p:spPr bwMode="auto">
          <a:xfrm>
            <a:off x="1010816" y="2797399"/>
            <a:ext cx="3697288"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nl-NL" altLang="nl-NL" sz="1800" dirty="0">
                <a:solidFill>
                  <a:srgbClr val="FF0000"/>
                </a:solidFill>
              </a:rPr>
              <a:t>4 bits</a:t>
            </a:r>
          </a:p>
          <a:p>
            <a:pPr eaLnBrk="1" hangingPunct="1">
              <a:spcBef>
                <a:spcPct val="0"/>
              </a:spcBef>
              <a:buFontTx/>
              <a:buNone/>
            </a:pPr>
            <a:r>
              <a:rPr lang="nl-NL" altLang="nl-NL" sz="1800" dirty="0">
                <a:solidFill>
                  <a:srgbClr val="FF0000"/>
                </a:solidFill>
                <a:sym typeface="Wingdings" pitchFamily="2" charset="2"/>
              </a:rPr>
              <a:t> 2</a:t>
            </a:r>
            <a:r>
              <a:rPr lang="nl-NL" altLang="nl-NL" sz="1800" baseline="30000" dirty="0">
                <a:solidFill>
                  <a:srgbClr val="FF0000"/>
                </a:solidFill>
                <a:sym typeface="Wingdings" pitchFamily="2" charset="2"/>
              </a:rPr>
              <a:t>4</a:t>
            </a:r>
            <a:r>
              <a:rPr lang="nl-NL" altLang="nl-NL" sz="1800" dirty="0">
                <a:solidFill>
                  <a:srgbClr val="FF0000"/>
                </a:solidFill>
                <a:sym typeface="Wingdings" pitchFamily="2" charset="2"/>
              </a:rPr>
              <a:t> = 16 ,mogelijkheden</a:t>
            </a:r>
          </a:p>
          <a:p>
            <a:pPr eaLnBrk="1" hangingPunct="1">
              <a:spcBef>
                <a:spcPct val="0"/>
              </a:spcBef>
              <a:buFontTx/>
              <a:buNone/>
            </a:pPr>
            <a:r>
              <a:rPr lang="nl-NL" altLang="nl-NL" sz="1800" dirty="0">
                <a:solidFill>
                  <a:srgbClr val="FF0000"/>
                </a:solidFill>
                <a:sym typeface="Wingdings" pitchFamily="2" charset="2"/>
              </a:rPr>
              <a:t> stapgrootte 5,0/16 = 0,3125 (V)</a:t>
            </a:r>
            <a:endParaRPr lang="nl-NL" altLang="nl-NL" sz="1800" dirty="0">
              <a:solidFill>
                <a:srgbClr val="FF0000"/>
              </a:solidFill>
            </a:endParaRPr>
          </a:p>
        </p:txBody>
      </p:sp>
      <p:graphicFrame>
        <p:nvGraphicFramePr>
          <p:cNvPr id="2" name="Tabel 1"/>
          <p:cNvGraphicFramePr>
            <a:graphicFrameLocks noGrp="1"/>
          </p:cNvGraphicFramePr>
          <p:nvPr>
            <p:extLst>
              <p:ext uri="{D42A27DB-BD31-4B8C-83A1-F6EECF244321}">
                <p14:modId xmlns:p14="http://schemas.microsoft.com/office/powerpoint/2010/main" val="3729065679"/>
              </p:ext>
            </p:extLst>
          </p:nvPr>
        </p:nvGraphicFramePr>
        <p:xfrm>
          <a:off x="4977668" y="1006385"/>
          <a:ext cx="4013200" cy="2831899"/>
        </p:xfrm>
        <a:graphic>
          <a:graphicData uri="http://schemas.openxmlformats.org/drawingml/2006/table">
            <a:tbl>
              <a:tblPr firstRow="1" firstCol="1" bandRow="1">
                <a:tableStyleId>{5C22544A-7EE6-4342-B048-85BDC9FD1C3A}</a:tableStyleId>
              </a:tblPr>
              <a:tblGrid>
                <a:gridCol w="889195">
                  <a:extLst>
                    <a:ext uri="{9D8B030D-6E8A-4147-A177-3AD203B41FA5}">
                      <a16:colId xmlns:a16="http://schemas.microsoft.com/office/drawing/2014/main" val="20000"/>
                    </a:ext>
                  </a:extLst>
                </a:gridCol>
                <a:gridCol w="460367">
                  <a:extLst>
                    <a:ext uri="{9D8B030D-6E8A-4147-A177-3AD203B41FA5}">
                      <a16:colId xmlns:a16="http://schemas.microsoft.com/office/drawing/2014/main" val="20001"/>
                    </a:ext>
                  </a:extLst>
                </a:gridCol>
                <a:gridCol w="575922">
                  <a:extLst>
                    <a:ext uri="{9D8B030D-6E8A-4147-A177-3AD203B41FA5}">
                      <a16:colId xmlns:a16="http://schemas.microsoft.com/office/drawing/2014/main" val="20002"/>
                    </a:ext>
                  </a:extLst>
                </a:gridCol>
                <a:gridCol w="1079853">
                  <a:extLst>
                    <a:ext uri="{9D8B030D-6E8A-4147-A177-3AD203B41FA5}">
                      <a16:colId xmlns:a16="http://schemas.microsoft.com/office/drawing/2014/main" val="20003"/>
                    </a:ext>
                  </a:extLst>
                </a:gridCol>
                <a:gridCol w="503932">
                  <a:extLst>
                    <a:ext uri="{9D8B030D-6E8A-4147-A177-3AD203B41FA5}">
                      <a16:colId xmlns:a16="http://schemas.microsoft.com/office/drawing/2014/main" val="20004"/>
                    </a:ext>
                  </a:extLst>
                </a:gridCol>
                <a:gridCol w="503931">
                  <a:extLst>
                    <a:ext uri="{9D8B030D-6E8A-4147-A177-3AD203B41FA5}">
                      <a16:colId xmlns:a16="http://schemas.microsoft.com/office/drawing/2014/main" val="20005"/>
                    </a:ext>
                  </a:extLst>
                </a:gridCol>
              </a:tblGrid>
              <a:tr h="567003">
                <a:tc>
                  <a:txBody>
                    <a:bodyPr/>
                    <a:lstStyle/>
                    <a:p>
                      <a:pPr>
                        <a:lnSpc>
                          <a:spcPct val="115000"/>
                        </a:lnSpc>
                        <a:spcAft>
                          <a:spcPts val="0"/>
                        </a:spcAft>
                      </a:pPr>
                      <a:r>
                        <a:rPr lang="nl-NL" sz="1100" dirty="0">
                          <a:effectLst/>
                        </a:rPr>
                        <a:t>ANALOOG</a:t>
                      </a:r>
                      <a:endParaRPr lang="nl-NL" sz="1100" dirty="0">
                        <a:effectLst/>
                        <a:latin typeface="Calibri"/>
                        <a:ea typeface="Calibri"/>
                        <a:cs typeface="Times New Roman"/>
                      </a:endParaRPr>
                    </a:p>
                  </a:txBody>
                  <a:tcPr marL="68563" marR="68563" marT="0" marB="0">
                    <a:solidFill>
                      <a:srgbClr val="FF0000"/>
                    </a:solidFill>
                  </a:tcPr>
                </a:tc>
                <a:tc>
                  <a:txBody>
                    <a:bodyPr/>
                    <a:lstStyle/>
                    <a:p>
                      <a:pPr>
                        <a:lnSpc>
                          <a:spcPct val="115000"/>
                        </a:lnSpc>
                        <a:spcAft>
                          <a:spcPts val="0"/>
                        </a:spcAft>
                      </a:pPr>
                      <a:r>
                        <a:rPr lang="nl-NL" sz="1100">
                          <a:effectLst/>
                        </a:rPr>
                        <a:t>DEC</a:t>
                      </a:r>
                      <a:endParaRPr lang="nl-NL" sz="1100">
                        <a:effectLst/>
                        <a:latin typeface="Calibri"/>
                        <a:ea typeface="Calibri"/>
                        <a:cs typeface="Times New Roman"/>
                      </a:endParaRPr>
                    </a:p>
                  </a:txBody>
                  <a:tcPr marL="68563" marR="68563" marT="0" marB="0">
                    <a:solidFill>
                      <a:srgbClr val="FF0000"/>
                    </a:solidFill>
                  </a:tcPr>
                </a:tc>
                <a:tc>
                  <a:txBody>
                    <a:bodyPr/>
                    <a:lstStyle/>
                    <a:p>
                      <a:pPr>
                        <a:lnSpc>
                          <a:spcPct val="115000"/>
                        </a:lnSpc>
                        <a:spcAft>
                          <a:spcPts val="0"/>
                        </a:spcAft>
                      </a:pPr>
                      <a:r>
                        <a:rPr lang="nl-NL" sz="1100" dirty="0">
                          <a:effectLst/>
                        </a:rPr>
                        <a:t>BIN</a:t>
                      </a:r>
                      <a:endParaRPr lang="nl-NL" sz="1100" dirty="0">
                        <a:effectLst/>
                        <a:latin typeface="Calibri"/>
                        <a:ea typeface="Calibri"/>
                        <a:cs typeface="Times New Roman"/>
                      </a:endParaRPr>
                    </a:p>
                  </a:txBody>
                  <a:tcPr marL="68563" marR="68563" marT="0" marB="0">
                    <a:solidFill>
                      <a:srgbClr val="FF0000"/>
                    </a:solidFill>
                  </a:tcPr>
                </a:tc>
                <a:tc>
                  <a:txBody>
                    <a:bodyPr/>
                    <a:lstStyle/>
                    <a:p>
                      <a:pPr>
                        <a:lnSpc>
                          <a:spcPct val="115000"/>
                        </a:lnSpc>
                        <a:spcAft>
                          <a:spcPts val="0"/>
                        </a:spcAft>
                      </a:pPr>
                      <a:r>
                        <a:rPr lang="nl-NL" sz="1100" dirty="0">
                          <a:effectLst/>
                        </a:rPr>
                        <a:t>ANALOOG</a:t>
                      </a:r>
                      <a:endParaRPr lang="nl-NL" sz="1100" dirty="0">
                        <a:effectLst/>
                        <a:latin typeface="Calibri"/>
                        <a:ea typeface="Calibri"/>
                        <a:cs typeface="Times New Roman"/>
                      </a:endParaRPr>
                    </a:p>
                  </a:txBody>
                  <a:tcPr marL="68563" marR="68563" marT="0" marB="0">
                    <a:solidFill>
                      <a:srgbClr val="FF0000"/>
                    </a:solidFill>
                  </a:tcPr>
                </a:tc>
                <a:tc>
                  <a:txBody>
                    <a:bodyPr/>
                    <a:lstStyle/>
                    <a:p>
                      <a:pPr>
                        <a:lnSpc>
                          <a:spcPct val="115000"/>
                        </a:lnSpc>
                        <a:spcAft>
                          <a:spcPts val="0"/>
                        </a:spcAft>
                      </a:pPr>
                      <a:r>
                        <a:rPr lang="nl-NL" sz="1100" dirty="0">
                          <a:effectLst/>
                        </a:rPr>
                        <a:t>DEC</a:t>
                      </a:r>
                      <a:endParaRPr lang="nl-NL" sz="1100" dirty="0">
                        <a:effectLst/>
                        <a:latin typeface="Calibri"/>
                        <a:ea typeface="Calibri"/>
                        <a:cs typeface="Times New Roman"/>
                      </a:endParaRPr>
                    </a:p>
                  </a:txBody>
                  <a:tcPr marL="68563" marR="68563" marT="0" marB="0">
                    <a:solidFill>
                      <a:srgbClr val="FF0000"/>
                    </a:solidFill>
                  </a:tcPr>
                </a:tc>
                <a:tc>
                  <a:txBody>
                    <a:bodyPr/>
                    <a:lstStyle/>
                    <a:p>
                      <a:pPr>
                        <a:lnSpc>
                          <a:spcPct val="115000"/>
                        </a:lnSpc>
                        <a:spcAft>
                          <a:spcPts val="0"/>
                        </a:spcAft>
                      </a:pPr>
                      <a:r>
                        <a:rPr lang="nl-NL" sz="1100" dirty="0">
                          <a:effectLst/>
                        </a:rPr>
                        <a:t>BIN</a:t>
                      </a:r>
                      <a:endParaRPr lang="nl-NL" sz="1100" dirty="0">
                        <a:effectLst/>
                        <a:latin typeface="Calibri"/>
                        <a:ea typeface="Calibri"/>
                        <a:cs typeface="Times New Roman"/>
                      </a:endParaRPr>
                    </a:p>
                  </a:txBody>
                  <a:tcPr marL="68563" marR="68563" marT="0" marB="0">
                    <a:solidFill>
                      <a:srgbClr val="FF0000"/>
                    </a:solidFill>
                  </a:tcPr>
                </a:tc>
                <a:extLst>
                  <a:ext uri="{0D108BD9-81ED-4DB2-BD59-A6C34878D82A}">
                    <a16:rowId xmlns:a16="http://schemas.microsoft.com/office/drawing/2014/main" val="10000"/>
                  </a:ext>
                </a:extLst>
              </a:tr>
              <a:tr h="283112">
                <a:tc>
                  <a:txBody>
                    <a:bodyPr/>
                    <a:lstStyle/>
                    <a:p>
                      <a:pPr>
                        <a:lnSpc>
                          <a:spcPct val="115000"/>
                        </a:lnSpc>
                        <a:spcAft>
                          <a:spcPts val="0"/>
                        </a:spcAft>
                      </a:pPr>
                      <a:r>
                        <a:rPr lang="nl-NL" sz="1100" dirty="0">
                          <a:effectLst/>
                        </a:rPr>
                        <a:t>0 ,00 – 0,31</a:t>
                      </a:r>
                      <a:endParaRPr lang="nl-NL" sz="1100" dirty="0">
                        <a:effectLst/>
                        <a:latin typeface="Calibri"/>
                        <a:ea typeface="Calibri"/>
                        <a:cs typeface="Times New Roman"/>
                      </a:endParaRPr>
                    </a:p>
                  </a:txBody>
                  <a:tcPr marL="68563" marR="68563" marT="0" marB="0">
                    <a:solidFill>
                      <a:srgbClr val="FF0000"/>
                    </a:solidFill>
                  </a:tcPr>
                </a:tc>
                <a:tc>
                  <a:txBody>
                    <a:bodyPr/>
                    <a:lstStyle/>
                    <a:p>
                      <a:pPr>
                        <a:lnSpc>
                          <a:spcPct val="115000"/>
                        </a:lnSpc>
                        <a:spcAft>
                          <a:spcPts val="0"/>
                        </a:spcAft>
                      </a:pPr>
                      <a:r>
                        <a:rPr lang="nl-NL" sz="1100" dirty="0">
                          <a:effectLst/>
                        </a:rPr>
                        <a:t>0</a:t>
                      </a:r>
                      <a:endParaRPr lang="nl-NL" sz="1100" dirty="0">
                        <a:effectLst/>
                        <a:latin typeface="Calibri"/>
                        <a:ea typeface="Calibri"/>
                        <a:cs typeface="Times New Roman"/>
                      </a:endParaRPr>
                    </a:p>
                  </a:txBody>
                  <a:tcPr marL="68563" marR="68563" marT="0" marB="0">
                    <a:solidFill>
                      <a:srgbClr val="FF99FF"/>
                    </a:solidFill>
                  </a:tcPr>
                </a:tc>
                <a:tc>
                  <a:txBody>
                    <a:bodyPr/>
                    <a:lstStyle/>
                    <a:p>
                      <a:pPr>
                        <a:lnSpc>
                          <a:spcPct val="115000"/>
                        </a:lnSpc>
                        <a:spcAft>
                          <a:spcPts val="0"/>
                        </a:spcAft>
                      </a:pPr>
                      <a:r>
                        <a:rPr lang="nl-NL" sz="1100">
                          <a:effectLst/>
                        </a:rPr>
                        <a:t>0000</a:t>
                      </a:r>
                      <a:endParaRPr lang="nl-NL" sz="1100">
                        <a:effectLst/>
                        <a:latin typeface="Calibri"/>
                        <a:ea typeface="Calibri"/>
                        <a:cs typeface="Times New Roman"/>
                      </a:endParaRPr>
                    </a:p>
                  </a:txBody>
                  <a:tcPr marL="68563" marR="68563" marT="0" marB="0">
                    <a:solidFill>
                      <a:srgbClr val="FF99FF"/>
                    </a:solidFill>
                  </a:tcPr>
                </a:tc>
                <a:tc>
                  <a:txBody>
                    <a:bodyPr/>
                    <a:lstStyle/>
                    <a:p>
                      <a:pPr>
                        <a:lnSpc>
                          <a:spcPct val="115000"/>
                        </a:lnSpc>
                        <a:spcAft>
                          <a:spcPts val="0"/>
                        </a:spcAft>
                      </a:pPr>
                      <a:r>
                        <a:rPr lang="nl-NL" sz="1100">
                          <a:effectLst/>
                        </a:rPr>
                        <a:t>2,50 – 2,81</a:t>
                      </a:r>
                      <a:endParaRPr lang="nl-NL" sz="1100">
                        <a:effectLst/>
                        <a:latin typeface="Calibri"/>
                        <a:ea typeface="Calibri"/>
                        <a:cs typeface="Times New Roman"/>
                      </a:endParaRPr>
                    </a:p>
                  </a:txBody>
                  <a:tcPr marL="68563" marR="68563" marT="0" marB="0">
                    <a:solidFill>
                      <a:srgbClr val="FF99FF"/>
                    </a:solidFill>
                  </a:tcPr>
                </a:tc>
                <a:tc>
                  <a:txBody>
                    <a:bodyPr/>
                    <a:lstStyle/>
                    <a:p>
                      <a:pPr>
                        <a:lnSpc>
                          <a:spcPct val="115000"/>
                        </a:lnSpc>
                        <a:spcAft>
                          <a:spcPts val="0"/>
                        </a:spcAft>
                      </a:pPr>
                      <a:r>
                        <a:rPr lang="nl-NL" sz="1100">
                          <a:effectLst/>
                        </a:rPr>
                        <a:t>8</a:t>
                      </a:r>
                      <a:endParaRPr lang="nl-NL" sz="1100">
                        <a:effectLst/>
                        <a:latin typeface="Calibri"/>
                        <a:ea typeface="Calibri"/>
                        <a:cs typeface="Times New Roman"/>
                      </a:endParaRPr>
                    </a:p>
                  </a:txBody>
                  <a:tcPr marL="68563" marR="68563" marT="0" marB="0">
                    <a:solidFill>
                      <a:srgbClr val="FF99FF"/>
                    </a:solidFill>
                  </a:tcPr>
                </a:tc>
                <a:tc>
                  <a:txBody>
                    <a:bodyPr/>
                    <a:lstStyle/>
                    <a:p>
                      <a:pPr>
                        <a:lnSpc>
                          <a:spcPct val="115000"/>
                        </a:lnSpc>
                        <a:spcAft>
                          <a:spcPts val="0"/>
                        </a:spcAft>
                      </a:pPr>
                      <a:r>
                        <a:rPr lang="nl-NL" sz="1100" dirty="0">
                          <a:effectLst/>
                        </a:rPr>
                        <a:t>1000</a:t>
                      </a:r>
                      <a:endParaRPr lang="nl-NL" sz="1100" dirty="0">
                        <a:effectLst/>
                        <a:latin typeface="Calibri"/>
                        <a:ea typeface="Calibri"/>
                        <a:cs typeface="Times New Roman"/>
                      </a:endParaRPr>
                    </a:p>
                  </a:txBody>
                  <a:tcPr marL="68563" marR="68563" marT="0" marB="0">
                    <a:solidFill>
                      <a:srgbClr val="FF99FF"/>
                    </a:solidFill>
                  </a:tcPr>
                </a:tc>
                <a:extLst>
                  <a:ext uri="{0D108BD9-81ED-4DB2-BD59-A6C34878D82A}">
                    <a16:rowId xmlns:a16="http://schemas.microsoft.com/office/drawing/2014/main" val="10001"/>
                  </a:ext>
                </a:extLst>
              </a:tr>
              <a:tr h="283112">
                <a:tc>
                  <a:txBody>
                    <a:bodyPr/>
                    <a:lstStyle/>
                    <a:p>
                      <a:pPr>
                        <a:lnSpc>
                          <a:spcPct val="115000"/>
                        </a:lnSpc>
                        <a:spcAft>
                          <a:spcPts val="0"/>
                        </a:spcAft>
                      </a:pPr>
                      <a:r>
                        <a:rPr lang="nl-NL" sz="1100">
                          <a:effectLst/>
                        </a:rPr>
                        <a:t>0,31  – 0,62</a:t>
                      </a:r>
                      <a:endParaRPr lang="nl-NL" sz="1100">
                        <a:effectLst/>
                        <a:latin typeface="Calibri"/>
                        <a:ea typeface="Calibri"/>
                        <a:cs typeface="Times New Roman"/>
                      </a:endParaRPr>
                    </a:p>
                  </a:txBody>
                  <a:tcPr marL="68563" marR="68563" marT="0" marB="0">
                    <a:solidFill>
                      <a:srgbClr val="FF0000"/>
                    </a:solidFill>
                  </a:tcPr>
                </a:tc>
                <a:tc>
                  <a:txBody>
                    <a:bodyPr/>
                    <a:lstStyle/>
                    <a:p>
                      <a:pPr>
                        <a:lnSpc>
                          <a:spcPct val="115000"/>
                        </a:lnSpc>
                        <a:spcAft>
                          <a:spcPts val="0"/>
                        </a:spcAft>
                      </a:pPr>
                      <a:r>
                        <a:rPr lang="nl-NL" sz="1100">
                          <a:effectLst/>
                        </a:rPr>
                        <a:t>1</a:t>
                      </a:r>
                      <a:endParaRPr lang="nl-NL" sz="1100">
                        <a:effectLst/>
                        <a:latin typeface="Calibri"/>
                        <a:ea typeface="Calibri"/>
                        <a:cs typeface="Times New Roman"/>
                      </a:endParaRPr>
                    </a:p>
                  </a:txBody>
                  <a:tcPr marL="68563" marR="68563" marT="0" marB="0">
                    <a:solidFill>
                      <a:srgbClr val="FF99FF"/>
                    </a:solidFill>
                  </a:tcPr>
                </a:tc>
                <a:tc>
                  <a:txBody>
                    <a:bodyPr/>
                    <a:lstStyle/>
                    <a:p>
                      <a:pPr>
                        <a:lnSpc>
                          <a:spcPct val="115000"/>
                        </a:lnSpc>
                        <a:spcAft>
                          <a:spcPts val="0"/>
                        </a:spcAft>
                      </a:pPr>
                      <a:r>
                        <a:rPr lang="nl-NL" sz="1100" dirty="0">
                          <a:effectLst/>
                        </a:rPr>
                        <a:t>0001</a:t>
                      </a:r>
                      <a:endParaRPr lang="nl-NL" sz="1100" dirty="0">
                        <a:effectLst/>
                        <a:latin typeface="Calibri"/>
                        <a:ea typeface="Calibri"/>
                        <a:cs typeface="Times New Roman"/>
                      </a:endParaRPr>
                    </a:p>
                  </a:txBody>
                  <a:tcPr marL="68563" marR="68563" marT="0" marB="0">
                    <a:solidFill>
                      <a:srgbClr val="FF99FF"/>
                    </a:solidFill>
                  </a:tcPr>
                </a:tc>
                <a:tc>
                  <a:txBody>
                    <a:bodyPr/>
                    <a:lstStyle/>
                    <a:p>
                      <a:pPr>
                        <a:lnSpc>
                          <a:spcPct val="115000"/>
                        </a:lnSpc>
                        <a:spcAft>
                          <a:spcPts val="0"/>
                        </a:spcAft>
                      </a:pPr>
                      <a:r>
                        <a:rPr lang="nl-NL" sz="1100">
                          <a:effectLst/>
                        </a:rPr>
                        <a:t>2,81 – 3,12</a:t>
                      </a:r>
                      <a:endParaRPr lang="nl-NL" sz="1100">
                        <a:effectLst/>
                        <a:latin typeface="Calibri"/>
                        <a:ea typeface="Calibri"/>
                        <a:cs typeface="Times New Roman"/>
                      </a:endParaRPr>
                    </a:p>
                  </a:txBody>
                  <a:tcPr marL="68563" marR="68563" marT="0" marB="0">
                    <a:solidFill>
                      <a:srgbClr val="FF99FF"/>
                    </a:solidFill>
                  </a:tcPr>
                </a:tc>
                <a:tc>
                  <a:txBody>
                    <a:bodyPr/>
                    <a:lstStyle/>
                    <a:p>
                      <a:pPr>
                        <a:lnSpc>
                          <a:spcPct val="115000"/>
                        </a:lnSpc>
                        <a:spcAft>
                          <a:spcPts val="0"/>
                        </a:spcAft>
                      </a:pPr>
                      <a:r>
                        <a:rPr lang="nl-NL" sz="1100">
                          <a:effectLst/>
                        </a:rPr>
                        <a:t>9</a:t>
                      </a:r>
                      <a:endParaRPr lang="nl-NL" sz="1100">
                        <a:effectLst/>
                        <a:latin typeface="Calibri"/>
                        <a:ea typeface="Calibri"/>
                        <a:cs typeface="Times New Roman"/>
                      </a:endParaRPr>
                    </a:p>
                  </a:txBody>
                  <a:tcPr marL="68563" marR="68563" marT="0" marB="0">
                    <a:solidFill>
                      <a:srgbClr val="FF99FF"/>
                    </a:solidFill>
                  </a:tcPr>
                </a:tc>
                <a:tc>
                  <a:txBody>
                    <a:bodyPr/>
                    <a:lstStyle/>
                    <a:p>
                      <a:pPr>
                        <a:lnSpc>
                          <a:spcPct val="115000"/>
                        </a:lnSpc>
                        <a:spcAft>
                          <a:spcPts val="0"/>
                        </a:spcAft>
                      </a:pPr>
                      <a:r>
                        <a:rPr lang="nl-NL" sz="1100">
                          <a:effectLst/>
                        </a:rPr>
                        <a:t>1001</a:t>
                      </a:r>
                      <a:endParaRPr lang="nl-NL" sz="1100">
                        <a:effectLst/>
                        <a:latin typeface="Calibri"/>
                        <a:ea typeface="Calibri"/>
                        <a:cs typeface="Times New Roman"/>
                      </a:endParaRPr>
                    </a:p>
                  </a:txBody>
                  <a:tcPr marL="68563" marR="68563" marT="0" marB="0">
                    <a:solidFill>
                      <a:srgbClr val="FF99FF"/>
                    </a:solidFill>
                  </a:tcPr>
                </a:tc>
                <a:extLst>
                  <a:ext uri="{0D108BD9-81ED-4DB2-BD59-A6C34878D82A}">
                    <a16:rowId xmlns:a16="http://schemas.microsoft.com/office/drawing/2014/main" val="10002"/>
                  </a:ext>
                </a:extLst>
              </a:tr>
              <a:tr h="283112">
                <a:tc>
                  <a:txBody>
                    <a:bodyPr/>
                    <a:lstStyle/>
                    <a:p>
                      <a:pPr>
                        <a:lnSpc>
                          <a:spcPct val="115000"/>
                        </a:lnSpc>
                        <a:spcAft>
                          <a:spcPts val="0"/>
                        </a:spcAft>
                      </a:pPr>
                      <a:r>
                        <a:rPr lang="nl-NL" sz="1100" dirty="0">
                          <a:effectLst/>
                        </a:rPr>
                        <a:t>0,62   - 0,94</a:t>
                      </a:r>
                      <a:endParaRPr lang="nl-NL" sz="1100" dirty="0">
                        <a:effectLst/>
                        <a:latin typeface="Calibri"/>
                        <a:ea typeface="Calibri"/>
                        <a:cs typeface="Times New Roman"/>
                      </a:endParaRPr>
                    </a:p>
                  </a:txBody>
                  <a:tcPr marL="68563" marR="68563" marT="0" marB="0">
                    <a:solidFill>
                      <a:srgbClr val="FF0000"/>
                    </a:solidFill>
                  </a:tcPr>
                </a:tc>
                <a:tc>
                  <a:txBody>
                    <a:bodyPr/>
                    <a:lstStyle/>
                    <a:p>
                      <a:pPr>
                        <a:lnSpc>
                          <a:spcPct val="115000"/>
                        </a:lnSpc>
                        <a:spcAft>
                          <a:spcPts val="0"/>
                        </a:spcAft>
                      </a:pPr>
                      <a:r>
                        <a:rPr lang="nl-NL" sz="1100">
                          <a:effectLst/>
                        </a:rPr>
                        <a:t>2</a:t>
                      </a:r>
                      <a:endParaRPr lang="nl-NL" sz="1100">
                        <a:effectLst/>
                        <a:latin typeface="Calibri"/>
                        <a:ea typeface="Calibri"/>
                        <a:cs typeface="Times New Roman"/>
                      </a:endParaRPr>
                    </a:p>
                  </a:txBody>
                  <a:tcPr marL="68563" marR="68563" marT="0" marB="0">
                    <a:solidFill>
                      <a:srgbClr val="FF99FF"/>
                    </a:solidFill>
                  </a:tcPr>
                </a:tc>
                <a:tc>
                  <a:txBody>
                    <a:bodyPr/>
                    <a:lstStyle/>
                    <a:p>
                      <a:pPr>
                        <a:lnSpc>
                          <a:spcPct val="115000"/>
                        </a:lnSpc>
                        <a:spcAft>
                          <a:spcPts val="0"/>
                        </a:spcAft>
                      </a:pPr>
                      <a:r>
                        <a:rPr lang="nl-NL" sz="1100" dirty="0">
                          <a:effectLst/>
                        </a:rPr>
                        <a:t>0010</a:t>
                      </a:r>
                      <a:endParaRPr lang="nl-NL" sz="1100" dirty="0">
                        <a:effectLst/>
                        <a:latin typeface="Calibri"/>
                        <a:ea typeface="Calibri"/>
                        <a:cs typeface="Times New Roman"/>
                      </a:endParaRPr>
                    </a:p>
                  </a:txBody>
                  <a:tcPr marL="68563" marR="68563" marT="0" marB="0">
                    <a:solidFill>
                      <a:srgbClr val="FF99FF"/>
                    </a:solidFill>
                  </a:tcPr>
                </a:tc>
                <a:tc>
                  <a:txBody>
                    <a:bodyPr/>
                    <a:lstStyle/>
                    <a:p>
                      <a:pPr>
                        <a:lnSpc>
                          <a:spcPct val="115000"/>
                        </a:lnSpc>
                        <a:spcAft>
                          <a:spcPts val="0"/>
                        </a:spcAft>
                      </a:pPr>
                      <a:r>
                        <a:rPr lang="nl-NL" sz="1100" dirty="0">
                          <a:effectLst/>
                        </a:rPr>
                        <a:t>3,12 – 3,44</a:t>
                      </a:r>
                      <a:endParaRPr lang="nl-NL" sz="1100" dirty="0">
                        <a:effectLst/>
                        <a:latin typeface="Calibri"/>
                        <a:ea typeface="Calibri"/>
                        <a:cs typeface="Times New Roman"/>
                      </a:endParaRPr>
                    </a:p>
                  </a:txBody>
                  <a:tcPr marL="68563" marR="68563" marT="0" marB="0">
                    <a:solidFill>
                      <a:srgbClr val="FF99FF"/>
                    </a:solidFill>
                  </a:tcPr>
                </a:tc>
                <a:tc>
                  <a:txBody>
                    <a:bodyPr/>
                    <a:lstStyle/>
                    <a:p>
                      <a:pPr>
                        <a:lnSpc>
                          <a:spcPct val="115000"/>
                        </a:lnSpc>
                        <a:spcAft>
                          <a:spcPts val="0"/>
                        </a:spcAft>
                      </a:pPr>
                      <a:r>
                        <a:rPr lang="nl-NL" sz="1100">
                          <a:effectLst/>
                        </a:rPr>
                        <a:t>10</a:t>
                      </a:r>
                      <a:endParaRPr lang="nl-NL" sz="1100">
                        <a:effectLst/>
                        <a:latin typeface="Calibri"/>
                        <a:ea typeface="Calibri"/>
                        <a:cs typeface="Times New Roman"/>
                      </a:endParaRPr>
                    </a:p>
                  </a:txBody>
                  <a:tcPr marL="68563" marR="68563" marT="0" marB="0">
                    <a:solidFill>
                      <a:srgbClr val="FF99FF"/>
                    </a:solidFill>
                  </a:tcPr>
                </a:tc>
                <a:tc>
                  <a:txBody>
                    <a:bodyPr/>
                    <a:lstStyle/>
                    <a:p>
                      <a:pPr>
                        <a:lnSpc>
                          <a:spcPct val="115000"/>
                        </a:lnSpc>
                        <a:spcAft>
                          <a:spcPts val="0"/>
                        </a:spcAft>
                      </a:pPr>
                      <a:r>
                        <a:rPr lang="nl-NL" sz="1100">
                          <a:effectLst/>
                        </a:rPr>
                        <a:t>1010</a:t>
                      </a:r>
                      <a:endParaRPr lang="nl-NL" sz="1100">
                        <a:effectLst/>
                        <a:latin typeface="Calibri"/>
                        <a:ea typeface="Calibri"/>
                        <a:cs typeface="Times New Roman"/>
                      </a:endParaRPr>
                    </a:p>
                  </a:txBody>
                  <a:tcPr marL="68563" marR="68563" marT="0" marB="0">
                    <a:solidFill>
                      <a:srgbClr val="FF99FF"/>
                    </a:solidFill>
                  </a:tcPr>
                </a:tc>
                <a:extLst>
                  <a:ext uri="{0D108BD9-81ED-4DB2-BD59-A6C34878D82A}">
                    <a16:rowId xmlns:a16="http://schemas.microsoft.com/office/drawing/2014/main" val="10003"/>
                  </a:ext>
                </a:extLst>
              </a:tr>
              <a:tr h="283112">
                <a:tc>
                  <a:txBody>
                    <a:bodyPr/>
                    <a:lstStyle/>
                    <a:p>
                      <a:pPr>
                        <a:lnSpc>
                          <a:spcPct val="115000"/>
                        </a:lnSpc>
                        <a:spcAft>
                          <a:spcPts val="0"/>
                        </a:spcAft>
                      </a:pPr>
                      <a:r>
                        <a:rPr lang="nl-NL" sz="1100" dirty="0">
                          <a:effectLst/>
                        </a:rPr>
                        <a:t>0,94 – 1,25</a:t>
                      </a:r>
                      <a:endParaRPr lang="nl-NL" sz="1100" dirty="0">
                        <a:effectLst/>
                        <a:latin typeface="Calibri"/>
                        <a:ea typeface="Calibri"/>
                        <a:cs typeface="Times New Roman"/>
                      </a:endParaRPr>
                    </a:p>
                  </a:txBody>
                  <a:tcPr marL="68563" marR="68563" marT="0" marB="0">
                    <a:solidFill>
                      <a:srgbClr val="FF0000"/>
                    </a:solidFill>
                  </a:tcPr>
                </a:tc>
                <a:tc>
                  <a:txBody>
                    <a:bodyPr/>
                    <a:lstStyle/>
                    <a:p>
                      <a:pPr>
                        <a:lnSpc>
                          <a:spcPct val="115000"/>
                        </a:lnSpc>
                        <a:spcAft>
                          <a:spcPts val="0"/>
                        </a:spcAft>
                      </a:pPr>
                      <a:r>
                        <a:rPr lang="nl-NL" sz="1100">
                          <a:effectLst/>
                        </a:rPr>
                        <a:t>3</a:t>
                      </a:r>
                      <a:endParaRPr lang="nl-NL" sz="1100">
                        <a:effectLst/>
                        <a:latin typeface="Calibri"/>
                        <a:ea typeface="Calibri"/>
                        <a:cs typeface="Times New Roman"/>
                      </a:endParaRPr>
                    </a:p>
                  </a:txBody>
                  <a:tcPr marL="68563" marR="68563" marT="0" marB="0">
                    <a:solidFill>
                      <a:srgbClr val="FF99FF"/>
                    </a:solidFill>
                  </a:tcPr>
                </a:tc>
                <a:tc>
                  <a:txBody>
                    <a:bodyPr/>
                    <a:lstStyle/>
                    <a:p>
                      <a:pPr>
                        <a:lnSpc>
                          <a:spcPct val="115000"/>
                        </a:lnSpc>
                        <a:spcAft>
                          <a:spcPts val="0"/>
                        </a:spcAft>
                      </a:pPr>
                      <a:r>
                        <a:rPr lang="nl-NL" sz="1100">
                          <a:effectLst/>
                        </a:rPr>
                        <a:t>0011</a:t>
                      </a:r>
                      <a:endParaRPr lang="nl-NL" sz="1100">
                        <a:effectLst/>
                        <a:latin typeface="Calibri"/>
                        <a:ea typeface="Calibri"/>
                        <a:cs typeface="Times New Roman"/>
                      </a:endParaRPr>
                    </a:p>
                  </a:txBody>
                  <a:tcPr marL="68563" marR="68563" marT="0" marB="0">
                    <a:solidFill>
                      <a:srgbClr val="FF99FF"/>
                    </a:solidFill>
                  </a:tcPr>
                </a:tc>
                <a:tc>
                  <a:txBody>
                    <a:bodyPr/>
                    <a:lstStyle/>
                    <a:p>
                      <a:pPr>
                        <a:lnSpc>
                          <a:spcPct val="115000"/>
                        </a:lnSpc>
                        <a:spcAft>
                          <a:spcPts val="0"/>
                        </a:spcAft>
                      </a:pPr>
                      <a:r>
                        <a:rPr lang="nl-NL" sz="1100" dirty="0">
                          <a:effectLst/>
                        </a:rPr>
                        <a:t>3,44 – 3,75</a:t>
                      </a:r>
                      <a:endParaRPr lang="nl-NL" sz="1100" dirty="0">
                        <a:effectLst/>
                        <a:latin typeface="Calibri"/>
                        <a:ea typeface="Calibri"/>
                        <a:cs typeface="Times New Roman"/>
                      </a:endParaRPr>
                    </a:p>
                  </a:txBody>
                  <a:tcPr marL="68563" marR="68563" marT="0" marB="0">
                    <a:solidFill>
                      <a:srgbClr val="FF99FF"/>
                    </a:solidFill>
                  </a:tcPr>
                </a:tc>
                <a:tc>
                  <a:txBody>
                    <a:bodyPr/>
                    <a:lstStyle/>
                    <a:p>
                      <a:pPr>
                        <a:lnSpc>
                          <a:spcPct val="115000"/>
                        </a:lnSpc>
                        <a:spcAft>
                          <a:spcPts val="0"/>
                        </a:spcAft>
                      </a:pPr>
                      <a:r>
                        <a:rPr lang="nl-NL" sz="1100">
                          <a:effectLst/>
                        </a:rPr>
                        <a:t>11</a:t>
                      </a:r>
                      <a:endParaRPr lang="nl-NL" sz="1100">
                        <a:effectLst/>
                        <a:latin typeface="Calibri"/>
                        <a:ea typeface="Calibri"/>
                        <a:cs typeface="Times New Roman"/>
                      </a:endParaRPr>
                    </a:p>
                  </a:txBody>
                  <a:tcPr marL="68563" marR="68563" marT="0" marB="0">
                    <a:solidFill>
                      <a:srgbClr val="FF99FF"/>
                    </a:solidFill>
                  </a:tcPr>
                </a:tc>
                <a:tc>
                  <a:txBody>
                    <a:bodyPr/>
                    <a:lstStyle/>
                    <a:p>
                      <a:pPr>
                        <a:lnSpc>
                          <a:spcPct val="115000"/>
                        </a:lnSpc>
                        <a:spcAft>
                          <a:spcPts val="0"/>
                        </a:spcAft>
                      </a:pPr>
                      <a:r>
                        <a:rPr lang="nl-NL" sz="1100" dirty="0">
                          <a:effectLst/>
                        </a:rPr>
                        <a:t>1011</a:t>
                      </a:r>
                      <a:endParaRPr lang="nl-NL" sz="1100" dirty="0">
                        <a:effectLst/>
                        <a:latin typeface="Calibri"/>
                        <a:ea typeface="Calibri"/>
                        <a:cs typeface="Times New Roman"/>
                      </a:endParaRPr>
                    </a:p>
                  </a:txBody>
                  <a:tcPr marL="68563" marR="68563" marT="0" marB="0">
                    <a:solidFill>
                      <a:srgbClr val="FF99FF"/>
                    </a:solidFill>
                  </a:tcPr>
                </a:tc>
                <a:extLst>
                  <a:ext uri="{0D108BD9-81ED-4DB2-BD59-A6C34878D82A}">
                    <a16:rowId xmlns:a16="http://schemas.microsoft.com/office/drawing/2014/main" val="10004"/>
                  </a:ext>
                </a:extLst>
              </a:tr>
              <a:tr h="283112">
                <a:tc>
                  <a:txBody>
                    <a:bodyPr/>
                    <a:lstStyle/>
                    <a:p>
                      <a:pPr>
                        <a:lnSpc>
                          <a:spcPct val="115000"/>
                        </a:lnSpc>
                        <a:spcAft>
                          <a:spcPts val="0"/>
                        </a:spcAft>
                      </a:pPr>
                      <a:r>
                        <a:rPr lang="nl-NL" sz="1100" dirty="0">
                          <a:effectLst/>
                        </a:rPr>
                        <a:t>1,25 – 1,57</a:t>
                      </a:r>
                      <a:endParaRPr lang="nl-NL" sz="1100" dirty="0">
                        <a:effectLst/>
                        <a:latin typeface="Calibri"/>
                        <a:ea typeface="Calibri"/>
                        <a:cs typeface="Times New Roman"/>
                      </a:endParaRPr>
                    </a:p>
                  </a:txBody>
                  <a:tcPr marL="68563" marR="68563" marT="0" marB="0">
                    <a:solidFill>
                      <a:srgbClr val="FF0000"/>
                    </a:solidFill>
                  </a:tcPr>
                </a:tc>
                <a:tc>
                  <a:txBody>
                    <a:bodyPr/>
                    <a:lstStyle/>
                    <a:p>
                      <a:pPr>
                        <a:lnSpc>
                          <a:spcPct val="115000"/>
                        </a:lnSpc>
                        <a:spcAft>
                          <a:spcPts val="0"/>
                        </a:spcAft>
                      </a:pPr>
                      <a:r>
                        <a:rPr lang="nl-NL" sz="1100">
                          <a:effectLst/>
                        </a:rPr>
                        <a:t>4</a:t>
                      </a:r>
                      <a:endParaRPr lang="nl-NL" sz="1100">
                        <a:effectLst/>
                        <a:latin typeface="Calibri"/>
                        <a:ea typeface="Calibri"/>
                        <a:cs typeface="Times New Roman"/>
                      </a:endParaRPr>
                    </a:p>
                  </a:txBody>
                  <a:tcPr marL="68563" marR="68563" marT="0" marB="0">
                    <a:solidFill>
                      <a:srgbClr val="FF99FF"/>
                    </a:solidFill>
                  </a:tcPr>
                </a:tc>
                <a:tc>
                  <a:txBody>
                    <a:bodyPr/>
                    <a:lstStyle/>
                    <a:p>
                      <a:pPr>
                        <a:lnSpc>
                          <a:spcPct val="115000"/>
                        </a:lnSpc>
                        <a:spcAft>
                          <a:spcPts val="0"/>
                        </a:spcAft>
                      </a:pPr>
                      <a:r>
                        <a:rPr lang="nl-NL" sz="1100">
                          <a:effectLst/>
                        </a:rPr>
                        <a:t>0100</a:t>
                      </a:r>
                      <a:endParaRPr lang="nl-NL" sz="1100">
                        <a:effectLst/>
                        <a:latin typeface="Calibri"/>
                        <a:ea typeface="Calibri"/>
                        <a:cs typeface="Times New Roman"/>
                      </a:endParaRPr>
                    </a:p>
                  </a:txBody>
                  <a:tcPr marL="68563" marR="68563" marT="0" marB="0">
                    <a:solidFill>
                      <a:srgbClr val="FF99FF"/>
                    </a:solidFill>
                  </a:tcPr>
                </a:tc>
                <a:tc>
                  <a:txBody>
                    <a:bodyPr/>
                    <a:lstStyle/>
                    <a:p>
                      <a:pPr>
                        <a:lnSpc>
                          <a:spcPct val="115000"/>
                        </a:lnSpc>
                        <a:spcAft>
                          <a:spcPts val="0"/>
                        </a:spcAft>
                      </a:pPr>
                      <a:r>
                        <a:rPr lang="nl-NL" sz="1100" dirty="0">
                          <a:effectLst/>
                        </a:rPr>
                        <a:t>3,75 – 4,07</a:t>
                      </a:r>
                      <a:endParaRPr lang="nl-NL" sz="1100" dirty="0">
                        <a:effectLst/>
                        <a:latin typeface="Calibri"/>
                        <a:ea typeface="Calibri"/>
                        <a:cs typeface="Times New Roman"/>
                      </a:endParaRPr>
                    </a:p>
                  </a:txBody>
                  <a:tcPr marL="68563" marR="68563" marT="0" marB="0">
                    <a:solidFill>
                      <a:srgbClr val="FF99FF"/>
                    </a:solidFill>
                  </a:tcPr>
                </a:tc>
                <a:tc>
                  <a:txBody>
                    <a:bodyPr/>
                    <a:lstStyle/>
                    <a:p>
                      <a:pPr>
                        <a:lnSpc>
                          <a:spcPct val="115000"/>
                        </a:lnSpc>
                        <a:spcAft>
                          <a:spcPts val="0"/>
                        </a:spcAft>
                      </a:pPr>
                      <a:r>
                        <a:rPr lang="nl-NL" sz="1100" dirty="0">
                          <a:effectLst/>
                        </a:rPr>
                        <a:t>12</a:t>
                      </a:r>
                      <a:endParaRPr lang="nl-NL" sz="1100" dirty="0">
                        <a:effectLst/>
                        <a:latin typeface="Calibri"/>
                        <a:ea typeface="Calibri"/>
                        <a:cs typeface="Times New Roman"/>
                      </a:endParaRPr>
                    </a:p>
                  </a:txBody>
                  <a:tcPr marL="68563" marR="68563" marT="0" marB="0">
                    <a:solidFill>
                      <a:srgbClr val="FF99FF"/>
                    </a:solidFill>
                  </a:tcPr>
                </a:tc>
                <a:tc>
                  <a:txBody>
                    <a:bodyPr/>
                    <a:lstStyle/>
                    <a:p>
                      <a:pPr>
                        <a:lnSpc>
                          <a:spcPct val="115000"/>
                        </a:lnSpc>
                        <a:spcAft>
                          <a:spcPts val="0"/>
                        </a:spcAft>
                      </a:pPr>
                      <a:r>
                        <a:rPr lang="nl-NL" sz="1100">
                          <a:effectLst/>
                        </a:rPr>
                        <a:t>1100</a:t>
                      </a:r>
                      <a:endParaRPr lang="nl-NL" sz="1100">
                        <a:effectLst/>
                        <a:latin typeface="Calibri"/>
                        <a:ea typeface="Calibri"/>
                        <a:cs typeface="Times New Roman"/>
                      </a:endParaRPr>
                    </a:p>
                  </a:txBody>
                  <a:tcPr marL="68563" marR="68563" marT="0" marB="0">
                    <a:solidFill>
                      <a:srgbClr val="FF99FF"/>
                    </a:solidFill>
                  </a:tcPr>
                </a:tc>
                <a:extLst>
                  <a:ext uri="{0D108BD9-81ED-4DB2-BD59-A6C34878D82A}">
                    <a16:rowId xmlns:a16="http://schemas.microsoft.com/office/drawing/2014/main" val="10005"/>
                  </a:ext>
                </a:extLst>
              </a:tr>
              <a:tr h="283112">
                <a:tc>
                  <a:txBody>
                    <a:bodyPr/>
                    <a:lstStyle/>
                    <a:p>
                      <a:pPr>
                        <a:lnSpc>
                          <a:spcPct val="115000"/>
                        </a:lnSpc>
                        <a:spcAft>
                          <a:spcPts val="0"/>
                        </a:spcAft>
                      </a:pPr>
                      <a:r>
                        <a:rPr lang="nl-NL" sz="1100" dirty="0">
                          <a:effectLst/>
                        </a:rPr>
                        <a:t>1,57 – 1,88</a:t>
                      </a:r>
                      <a:endParaRPr lang="nl-NL" sz="1100" dirty="0">
                        <a:effectLst/>
                        <a:latin typeface="Calibri"/>
                        <a:ea typeface="Calibri"/>
                        <a:cs typeface="Times New Roman"/>
                      </a:endParaRPr>
                    </a:p>
                  </a:txBody>
                  <a:tcPr marL="68563" marR="68563" marT="0" marB="0">
                    <a:solidFill>
                      <a:srgbClr val="FF0000"/>
                    </a:solidFill>
                  </a:tcPr>
                </a:tc>
                <a:tc>
                  <a:txBody>
                    <a:bodyPr/>
                    <a:lstStyle/>
                    <a:p>
                      <a:pPr>
                        <a:lnSpc>
                          <a:spcPct val="115000"/>
                        </a:lnSpc>
                        <a:spcAft>
                          <a:spcPts val="0"/>
                        </a:spcAft>
                      </a:pPr>
                      <a:r>
                        <a:rPr lang="nl-NL" sz="1100">
                          <a:effectLst/>
                        </a:rPr>
                        <a:t>5</a:t>
                      </a:r>
                      <a:endParaRPr lang="nl-NL" sz="1100">
                        <a:effectLst/>
                        <a:latin typeface="Calibri"/>
                        <a:ea typeface="Calibri"/>
                        <a:cs typeface="Times New Roman"/>
                      </a:endParaRPr>
                    </a:p>
                  </a:txBody>
                  <a:tcPr marL="68563" marR="68563" marT="0" marB="0">
                    <a:solidFill>
                      <a:srgbClr val="FF99FF"/>
                    </a:solidFill>
                  </a:tcPr>
                </a:tc>
                <a:tc>
                  <a:txBody>
                    <a:bodyPr/>
                    <a:lstStyle/>
                    <a:p>
                      <a:pPr>
                        <a:lnSpc>
                          <a:spcPct val="115000"/>
                        </a:lnSpc>
                        <a:spcAft>
                          <a:spcPts val="0"/>
                        </a:spcAft>
                      </a:pPr>
                      <a:r>
                        <a:rPr lang="nl-NL" sz="1100">
                          <a:effectLst/>
                        </a:rPr>
                        <a:t>0101</a:t>
                      </a:r>
                      <a:endParaRPr lang="nl-NL" sz="1100">
                        <a:effectLst/>
                        <a:latin typeface="Calibri"/>
                        <a:ea typeface="Calibri"/>
                        <a:cs typeface="Times New Roman"/>
                      </a:endParaRPr>
                    </a:p>
                  </a:txBody>
                  <a:tcPr marL="68563" marR="68563" marT="0" marB="0">
                    <a:solidFill>
                      <a:srgbClr val="FF99FF"/>
                    </a:solidFill>
                  </a:tcPr>
                </a:tc>
                <a:tc>
                  <a:txBody>
                    <a:bodyPr/>
                    <a:lstStyle/>
                    <a:p>
                      <a:pPr>
                        <a:lnSpc>
                          <a:spcPct val="115000"/>
                        </a:lnSpc>
                        <a:spcAft>
                          <a:spcPts val="0"/>
                        </a:spcAft>
                      </a:pPr>
                      <a:r>
                        <a:rPr lang="nl-NL" sz="1100">
                          <a:effectLst/>
                        </a:rPr>
                        <a:t>4,07 – 4,38</a:t>
                      </a:r>
                      <a:endParaRPr lang="nl-NL" sz="1100">
                        <a:effectLst/>
                        <a:latin typeface="Calibri"/>
                        <a:ea typeface="Calibri"/>
                        <a:cs typeface="Times New Roman"/>
                      </a:endParaRPr>
                    </a:p>
                  </a:txBody>
                  <a:tcPr marL="68563" marR="68563" marT="0" marB="0">
                    <a:solidFill>
                      <a:srgbClr val="FF99FF"/>
                    </a:solidFill>
                  </a:tcPr>
                </a:tc>
                <a:tc>
                  <a:txBody>
                    <a:bodyPr/>
                    <a:lstStyle/>
                    <a:p>
                      <a:pPr>
                        <a:lnSpc>
                          <a:spcPct val="115000"/>
                        </a:lnSpc>
                        <a:spcAft>
                          <a:spcPts val="0"/>
                        </a:spcAft>
                      </a:pPr>
                      <a:r>
                        <a:rPr lang="nl-NL" sz="1100" dirty="0">
                          <a:effectLst/>
                        </a:rPr>
                        <a:t>13</a:t>
                      </a:r>
                      <a:endParaRPr lang="nl-NL" sz="1100" dirty="0">
                        <a:effectLst/>
                        <a:latin typeface="Calibri"/>
                        <a:ea typeface="Calibri"/>
                        <a:cs typeface="Times New Roman"/>
                      </a:endParaRPr>
                    </a:p>
                  </a:txBody>
                  <a:tcPr marL="68563" marR="68563" marT="0" marB="0">
                    <a:solidFill>
                      <a:srgbClr val="FF99FF"/>
                    </a:solidFill>
                  </a:tcPr>
                </a:tc>
                <a:tc>
                  <a:txBody>
                    <a:bodyPr/>
                    <a:lstStyle/>
                    <a:p>
                      <a:pPr>
                        <a:lnSpc>
                          <a:spcPct val="115000"/>
                        </a:lnSpc>
                        <a:spcAft>
                          <a:spcPts val="0"/>
                        </a:spcAft>
                      </a:pPr>
                      <a:r>
                        <a:rPr lang="nl-NL" sz="1100">
                          <a:effectLst/>
                        </a:rPr>
                        <a:t>1101</a:t>
                      </a:r>
                      <a:endParaRPr lang="nl-NL" sz="1100">
                        <a:effectLst/>
                        <a:latin typeface="Calibri"/>
                        <a:ea typeface="Calibri"/>
                        <a:cs typeface="Times New Roman"/>
                      </a:endParaRPr>
                    </a:p>
                  </a:txBody>
                  <a:tcPr marL="68563" marR="68563" marT="0" marB="0">
                    <a:solidFill>
                      <a:srgbClr val="FF99FF"/>
                    </a:solidFill>
                  </a:tcPr>
                </a:tc>
                <a:extLst>
                  <a:ext uri="{0D108BD9-81ED-4DB2-BD59-A6C34878D82A}">
                    <a16:rowId xmlns:a16="http://schemas.microsoft.com/office/drawing/2014/main" val="10006"/>
                  </a:ext>
                </a:extLst>
              </a:tr>
              <a:tr h="283112">
                <a:tc>
                  <a:txBody>
                    <a:bodyPr/>
                    <a:lstStyle/>
                    <a:p>
                      <a:pPr>
                        <a:lnSpc>
                          <a:spcPct val="115000"/>
                        </a:lnSpc>
                        <a:spcAft>
                          <a:spcPts val="0"/>
                        </a:spcAft>
                      </a:pPr>
                      <a:r>
                        <a:rPr lang="nl-NL" sz="1100" dirty="0">
                          <a:effectLst/>
                        </a:rPr>
                        <a:t>1,88 – 2,19</a:t>
                      </a:r>
                      <a:endParaRPr lang="nl-NL" sz="1100" dirty="0">
                        <a:effectLst/>
                        <a:latin typeface="Calibri"/>
                        <a:ea typeface="Calibri"/>
                        <a:cs typeface="Times New Roman"/>
                      </a:endParaRPr>
                    </a:p>
                  </a:txBody>
                  <a:tcPr marL="68563" marR="68563" marT="0" marB="0">
                    <a:solidFill>
                      <a:srgbClr val="FF0000"/>
                    </a:solidFill>
                  </a:tcPr>
                </a:tc>
                <a:tc>
                  <a:txBody>
                    <a:bodyPr/>
                    <a:lstStyle/>
                    <a:p>
                      <a:pPr>
                        <a:lnSpc>
                          <a:spcPct val="115000"/>
                        </a:lnSpc>
                        <a:spcAft>
                          <a:spcPts val="0"/>
                        </a:spcAft>
                      </a:pPr>
                      <a:r>
                        <a:rPr lang="nl-NL" sz="1100">
                          <a:effectLst/>
                        </a:rPr>
                        <a:t>6</a:t>
                      </a:r>
                      <a:endParaRPr lang="nl-NL" sz="1100">
                        <a:effectLst/>
                        <a:latin typeface="Calibri"/>
                        <a:ea typeface="Calibri"/>
                        <a:cs typeface="Times New Roman"/>
                      </a:endParaRPr>
                    </a:p>
                  </a:txBody>
                  <a:tcPr marL="68563" marR="68563" marT="0" marB="0">
                    <a:solidFill>
                      <a:srgbClr val="FF99FF"/>
                    </a:solidFill>
                  </a:tcPr>
                </a:tc>
                <a:tc>
                  <a:txBody>
                    <a:bodyPr/>
                    <a:lstStyle/>
                    <a:p>
                      <a:pPr>
                        <a:lnSpc>
                          <a:spcPct val="115000"/>
                        </a:lnSpc>
                        <a:spcAft>
                          <a:spcPts val="0"/>
                        </a:spcAft>
                      </a:pPr>
                      <a:r>
                        <a:rPr lang="nl-NL" sz="1100">
                          <a:effectLst/>
                        </a:rPr>
                        <a:t>0110</a:t>
                      </a:r>
                      <a:endParaRPr lang="nl-NL" sz="1100">
                        <a:effectLst/>
                        <a:latin typeface="Calibri"/>
                        <a:ea typeface="Calibri"/>
                        <a:cs typeface="Times New Roman"/>
                      </a:endParaRPr>
                    </a:p>
                  </a:txBody>
                  <a:tcPr marL="68563" marR="68563" marT="0" marB="0">
                    <a:solidFill>
                      <a:srgbClr val="FF99FF"/>
                    </a:solidFill>
                  </a:tcPr>
                </a:tc>
                <a:tc>
                  <a:txBody>
                    <a:bodyPr/>
                    <a:lstStyle/>
                    <a:p>
                      <a:pPr>
                        <a:lnSpc>
                          <a:spcPct val="115000"/>
                        </a:lnSpc>
                        <a:spcAft>
                          <a:spcPts val="0"/>
                        </a:spcAft>
                      </a:pPr>
                      <a:r>
                        <a:rPr lang="nl-NL" sz="1100">
                          <a:effectLst/>
                        </a:rPr>
                        <a:t>4,38 – 4,69</a:t>
                      </a:r>
                      <a:endParaRPr lang="nl-NL" sz="1100">
                        <a:effectLst/>
                        <a:latin typeface="Calibri"/>
                        <a:ea typeface="Calibri"/>
                        <a:cs typeface="Times New Roman"/>
                      </a:endParaRPr>
                    </a:p>
                  </a:txBody>
                  <a:tcPr marL="68563" marR="68563" marT="0" marB="0">
                    <a:solidFill>
                      <a:srgbClr val="FF99FF"/>
                    </a:solidFill>
                  </a:tcPr>
                </a:tc>
                <a:tc>
                  <a:txBody>
                    <a:bodyPr/>
                    <a:lstStyle/>
                    <a:p>
                      <a:pPr>
                        <a:lnSpc>
                          <a:spcPct val="115000"/>
                        </a:lnSpc>
                        <a:spcAft>
                          <a:spcPts val="0"/>
                        </a:spcAft>
                      </a:pPr>
                      <a:r>
                        <a:rPr lang="nl-NL" sz="1100" dirty="0">
                          <a:effectLst/>
                        </a:rPr>
                        <a:t>14</a:t>
                      </a:r>
                      <a:endParaRPr lang="nl-NL" sz="1100" dirty="0">
                        <a:effectLst/>
                        <a:latin typeface="Calibri"/>
                        <a:ea typeface="Calibri"/>
                        <a:cs typeface="Times New Roman"/>
                      </a:endParaRPr>
                    </a:p>
                  </a:txBody>
                  <a:tcPr marL="68563" marR="68563" marT="0" marB="0">
                    <a:solidFill>
                      <a:srgbClr val="FF99FF"/>
                    </a:solidFill>
                  </a:tcPr>
                </a:tc>
                <a:tc>
                  <a:txBody>
                    <a:bodyPr/>
                    <a:lstStyle/>
                    <a:p>
                      <a:pPr>
                        <a:lnSpc>
                          <a:spcPct val="115000"/>
                        </a:lnSpc>
                        <a:spcAft>
                          <a:spcPts val="0"/>
                        </a:spcAft>
                      </a:pPr>
                      <a:r>
                        <a:rPr lang="nl-NL" sz="1100" dirty="0">
                          <a:effectLst/>
                        </a:rPr>
                        <a:t>1110</a:t>
                      </a:r>
                      <a:endParaRPr lang="nl-NL" sz="1100" dirty="0">
                        <a:effectLst/>
                        <a:latin typeface="Calibri"/>
                        <a:ea typeface="Calibri"/>
                        <a:cs typeface="Times New Roman"/>
                      </a:endParaRPr>
                    </a:p>
                  </a:txBody>
                  <a:tcPr marL="68563" marR="68563" marT="0" marB="0">
                    <a:solidFill>
                      <a:srgbClr val="FF99FF"/>
                    </a:solidFill>
                  </a:tcPr>
                </a:tc>
                <a:extLst>
                  <a:ext uri="{0D108BD9-81ED-4DB2-BD59-A6C34878D82A}">
                    <a16:rowId xmlns:a16="http://schemas.microsoft.com/office/drawing/2014/main" val="10007"/>
                  </a:ext>
                </a:extLst>
              </a:tr>
              <a:tr h="283112">
                <a:tc>
                  <a:txBody>
                    <a:bodyPr/>
                    <a:lstStyle/>
                    <a:p>
                      <a:pPr>
                        <a:lnSpc>
                          <a:spcPct val="115000"/>
                        </a:lnSpc>
                        <a:spcAft>
                          <a:spcPts val="0"/>
                        </a:spcAft>
                      </a:pPr>
                      <a:r>
                        <a:rPr lang="nl-NL" sz="1100" dirty="0">
                          <a:effectLst/>
                        </a:rPr>
                        <a:t>2,19 – 2,50</a:t>
                      </a:r>
                      <a:endParaRPr lang="nl-NL" sz="1100" dirty="0">
                        <a:effectLst/>
                        <a:latin typeface="Calibri"/>
                        <a:ea typeface="Calibri"/>
                        <a:cs typeface="Times New Roman"/>
                      </a:endParaRPr>
                    </a:p>
                  </a:txBody>
                  <a:tcPr marL="68563" marR="68563" marT="0" marB="0">
                    <a:solidFill>
                      <a:srgbClr val="FF0000"/>
                    </a:solidFill>
                  </a:tcPr>
                </a:tc>
                <a:tc>
                  <a:txBody>
                    <a:bodyPr/>
                    <a:lstStyle/>
                    <a:p>
                      <a:pPr>
                        <a:lnSpc>
                          <a:spcPct val="115000"/>
                        </a:lnSpc>
                        <a:spcAft>
                          <a:spcPts val="0"/>
                        </a:spcAft>
                      </a:pPr>
                      <a:r>
                        <a:rPr lang="nl-NL" sz="1100">
                          <a:effectLst/>
                        </a:rPr>
                        <a:t>7</a:t>
                      </a:r>
                      <a:endParaRPr lang="nl-NL" sz="1100">
                        <a:effectLst/>
                        <a:latin typeface="Calibri"/>
                        <a:ea typeface="Calibri"/>
                        <a:cs typeface="Times New Roman"/>
                      </a:endParaRPr>
                    </a:p>
                  </a:txBody>
                  <a:tcPr marL="68563" marR="68563" marT="0" marB="0">
                    <a:solidFill>
                      <a:srgbClr val="FF99FF"/>
                    </a:solidFill>
                  </a:tcPr>
                </a:tc>
                <a:tc>
                  <a:txBody>
                    <a:bodyPr/>
                    <a:lstStyle/>
                    <a:p>
                      <a:pPr>
                        <a:lnSpc>
                          <a:spcPct val="115000"/>
                        </a:lnSpc>
                        <a:spcAft>
                          <a:spcPts val="0"/>
                        </a:spcAft>
                      </a:pPr>
                      <a:r>
                        <a:rPr lang="nl-NL" sz="1100">
                          <a:effectLst/>
                        </a:rPr>
                        <a:t>0111</a:t>
                      </a:r>
                      <a:endParaRPr lang="nl-NL" sz="1100">
                        <a:effectLst/>
                        <a:latin typeface="Calibri"/>
                        <a:ea typeface="Calibri"/>
                        <a:cs typeface="Times New Roman"/>
                      </a:endParaRPr>
                    </a:p>
                  </a:txBody>
                  <a:tcPr marL="68563" marR="68563" marT="0" marB="0">
                    <a:solidFill>
                      <a:srgbClr val="FF99FF"/>
                    </a:solidFill>
                  </a:tcPr>
                </a:tc>
                <a:tc>
                  <a:txBody>
                    <a:bodyPr/>
                    <a:lstStyle/>
                    <a:p>
                      <a:pPr>
                        <a:lnSpc>
                          <a:spcPct val="115000"/>
                        </a:lnSpc>
                        <a:spcAft>
                          <a:spcPts val="0"/>
                        </a:spcAft>
                      </a:pPr>
                      <a:r>
                        <a:rPr lang="nl-NL" sz="1100">
                          <a:effectLst/>
                        </a:rPr>
                        <a:t>4,69 – 5,00</a:t>
                      </a:r>
                      <a:endParaRPr lang="nl-NL" sz="1100">
                        <a:effectLst/>
                        <a:latin typeface="Calibri"/>
                        <a:ea typeface="Calibri"/>
                        <a:cs typeface="Times New Roman"/>
                      </a:endParaRPr>
                    </a:p>
                  </a:txBody>
                  <a:tcPr marL="68563" marR="68563" marT="0" marB="0">
                    <a:solidFill>
                      <a:srgbClr val="FF99FF"/>
                    </a:solidFill>
                  </a:tcPr>
                </a:tc>
                <a:tc>
                  <a:txBody>
                    <a:bodyPr/>
                    <a:lstStyle/>
                    <a:p>
                      <a:pPr>
                        <a:lnSpc>
                          <a:spcPct val="115000"/>
                        </a:lnSpc>
                        <a:spcAft>
                          <a:spcPts val="0"/>
                        </a:spcAft>
                      </a:pPr>
                      <a:r>
                        <a:rPr lang="nl-NL" sz="1100">
                          <a:effectLst/>
                        </a:rPr>
                        <a:t>15</a:t>
                      </a:r>
                      <a:endParaRPr lang="nl-NL" sz="1100">
                        <a:effectLst/>
                        <a:latin typeface="Calibri"/>
                        <a:ea typeface="Calibri"/>
                        <a:cs typeface="Times New Roman"/>
                      </a:endParaRPr>
                    </a:p>
                  </a:txBody>
                  <a:tcPr marL="68563" marR="68563" marT="0" marB="0">
                    <a:solidFill>
                      <a:srgbClr val="FF99FF"/>
                    </a:solidFill>
                  </a:tcPr>
                </a:tc>
                <a:tc>
                  <a:txBody>
                    <a:bodyPr/>
                    <a:lstStyle/>
                    <a:p>
                      <a:pPr>
                        <a:lnSpc>
                          <a:spcPct val="115000"/>
                        </a:lnSpc>
                        <a:spcAft>
                          <a:spcPts val="0"/>
                        </a:spcAft>
                      </a:pPr>
                      <a:r>
                        <a:rPr lang="nl-NL" sz="1100" dirty="0">
                          <a:effectLst/>
                        </a:rPr>
                        <a:t>1111</a:t>
                      </a:r>
                      <a:endParaRPr lang="nl-NL" sz="1100" dirty="0">
                        <a:effectLst/>
                        <a:latin typeface="Calibri"/>
                        <a:ea typeface="Calibri"/>
                        <a:cs typeface="Times New Roman"/>
                      </a:endParaRPr>
                    </a:p>
                  </a:txBody>
                  <a:tcPr marL="68563" marR="68563" marT="0" marB="0">
                    <a:solidFill>
                      <a:srgbClr val="FF99FF"/>
                    </a:solidFill>
                  </a:tcPr>
                </a:tc>
                <a:extLst>
                  <a:ext uri="{0D108BD9-81ED-4DB2-BD59-A6C34878D82A}">
                    <a16:rowId xmlns:a16="http://schemas.microsoft.com/office/drawing/2014/main" val="10008"/>
                  </a:ext>
                </a:extLst>
              </a:tr>
            </a:tbl>
          </a:graphicData>
        </a:graphic>
      </p:graphicFrame>
      <p:grpSp>
        <p:nvGrpSpPr>
          <p:cNvPr id="4" name="Groep 3"/>
          <p:cNvGrpSpPr>
            <a:grpSpLocks/>
          </p:cNvGrpSpPr>
          <p:nvPr/>
        </p:nvGrpSpPr>
        <p:grpSpPr bwMode="auto">
          <a:xfrm>
            <a:off x="985524" y="4293093"/>
            <a:ext cx="3588324" cy="2282720"/>
            <a:chOff x="2555378" y="4616450"/>
            <a:chExt cx="3097537" cy="1908894"/>
          </a:xfrm>
        </p:grpSpPr>
        <p:grpSp>
          <p:nvGrpSpPr>
            <p:cNvPr id="18514" name="Group 34"/>
            <p:cNvGrpSpPr>
              <a:grpSpLocks/>
            </p:cNvGrpSpPr>
            <p:nvPr/>
          </p:nvGrpSpPr>
          <p:grpSpPr bwMode="auto">
            <a:xfrm>
              <a:off x="3131641" y="4616450"/>
              <a:ext cx="2521274" cy="1362075"/>
              <a:chOff x="581" y="3217"/>
              <a:chExt cx="1515" cy="858"/>
            </a:xfrm>
          </p:grpSpPr>
          <p:grpSp>
            <p:nvGrpSpPr>
              <p:cNvPr id="18521" name="Group 35"/>
              <p:cNvGrpSpPr>
                <a:grpSpLocks/>
              </p:cNvGrpSpPr>
              <p:nvPr/>
            </p:nvGrpSpPr>
            <p:grpSpPr bwMode="auto">
              <a:xfrm>
                <a:off x="1701" y="3430"/>
                <a:ext cx="395" cy="551"/>
                <a:chOff x="1890" y="3444"/>
                <a:chExt cx="395" cy="551"/>
              </a:xfrm>
            </p:grpSpPr>
            <p:sp>
              <p:nvSpPr>
                <p:cNvPr id="18532" name="Line 36"/>
                <p:cNvSpPr>
                  <a:spLocks noChangeShapeType="1"/>
                </p:cNvSpPr>
                <p:nvPr/>
              </p:nvSpPr>
              <p:spPr bwMode="auto">
                <a:xfrm>
                  <a:off x="1890" y="3995"/>
                  <a:ext cx="8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8533" name="Line 37"/>
                <p:cNvSpPr>
                  <a:spLocks noChangeShapeType="1"/>
                </p:cNvSpPr>
                <p:nvPr/>
              </p:nvSpPr>
              <p:spPr bwMode="auto">
                <a:xfrm>
                  <a:off x="1900" y="3612"/>
                  <a:ext cx="38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8534" name="Line 38"/>
                <p:cNvSpPr>
                  <a:spLocks noChangeShapeType="1"/>
                </p:cNvSpPr>
                <p:nvPr/>
              </p:nvSpPr>
              <p:spPr bwMode="auto">
                <a:xfrm>
                  <a:off x="1890" y="3444"/>
                  <a:ext cx="8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8535" name="Line 39"/>
                <p:cNvSpPr>
                  <a:spLocks noChangeShapeType="1"/>
                </p:cNvSpPr>
                <p:nvPr/>
              </p:nvSpPr>
              <p:spPr bwMode="auto">
                <a:xfrm>
                  <a:off x="1890" y="3800"/>
                  <a:ext cx="8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grpSp>
          <p:grpSp>
            <p:nvGrpSpPr>
              <p:cNvPr id="18522" name="Group 40"/>
              <p:cNvGrpSpPr>
                <a:grpSpLocks/>
              </p:cNvGrpSpPr>
              <p:nvPr/>
            </p:nvGrpSpPr>
            <p:grpSpPr bwMode="auto">
              <a:xfrm>
                <a:off x="581" y="3217"/>
                <a:ext cx="1359" cy="858"/>
                <a:chOff x="763" y="3217"/>
                <a:chExt cx="1359" cy="858"/>
              </a:xfrm>
            </p:grpSpPr>
            <p:sp>
              <p:nvSpPr>
                <p:cNvPr id="18523" name="Text Box 41"/>
                <p:cNvSpPr txBox="1">
                  <a:spLocks noChangeArrowheads="1"/>
                </p:cNvSpPr>
                <p:nvPr/>
              </p:nvSpPr>
              <p:spPr bwMode="auto">
                <a:xfrm>
                  <a:off x="1479" y="3453"/>
                  <a:ext cx="330" cy="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nl-NL" altLang="nl-NL" sz="1400"/>
                    <a:t>TEL</a:t>
                  </a:r>
                </a:p>
                <a:p>
                  <a:pPr eaLnBrk="1" hangingPunct="1">
                    <a:spcBef>
                      <a:spcPct val="50000"/>
                    </a:spcBef>
                    <a:buFontTx/>
                    <a:buNone/>
                  </a:pPr>
                  <a:r>
                    <a:rPr lang="nl-NL" altLang="nl-NL" sz="1400"/>
                    <a:t>LER</a:t>
                  </a:r>
                  <a:endParaRPr lang="en-US" altLang="nl-NL" sz="1400"/>
                </a:p>
              </p:txBody>
            </p:sp>
            <p:sp>
              <p:nvSpPr>
                <p:cNvPr id="18524" name="Rectangle 42"/>
                <p:cNvSpPr>
                  <a:spLocks noChangeArrowheads="1"/>
                </p:cNvSpPr>
                <p:nvPr/>
              </p:nvSpPr>
              <p:spPr bwMode="auto">
                <a:xfrm>
                  <a:off x="1423" y="3299"/>
                  <a:ext cx="467" cy="77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nl-NL" altLang="nl-NL" sz="1800"/>
                </a:p>
              </p:txBody>
            </p:sp>
            <p:sp>
              <p:nvSpPr>
                <p:cNvPr id="18525" name="Line 43"/>
                <p:cNvSpPr>
                  <a:spLocks noChangeShapeType="1"/>
                </p:cNvSpPr>
                <p:nvPr/>
              </p:nvSpPr>
              <p:spPr bwMode="auto">
                <a:xfrm flipV="1">
                  <a:off x="763" y="3411"/>
                  <a:ext cx="660" cy="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8526" name="Text Box 44"/>
                <p:cNvSpPr txBox="1">
                  <a:spLocks noChangeArrowheads="1"/>
                </p:cNvSpPr>
                <p:nvPr/>
              </p:nvSpPr>
              <p:spPr bwMode="auto">
                <a:xfrm>
                  <a:off x="1182" y="3496"/>
                  <a:ext cx="214" cy="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nl-NL" altLang="nl-NL" sz="1000" dirty="0"/>
                    <a:t>a/u</a:t>
                  </a:r>
                  <a:endParaRPr lang="en-US" altLang="nl-NL" sz="1000" dirty="0"/>
                </a:p>
              </p:txBody>
            </p:sp>
            <p:sp>
              <p:nvSpPr>
                <p:cNvPr id="18527" name="Text Box 45"/>
                <p:cNvSpPr txBox="1">
                  <a:spLocks noChangeArrowheads="1"/>
                </p:cNvSpPr>
                <p:nvPr/>
              </p:nvSpPr>
              <p:spPr bwMode="auto">
                <a:xfrm>
                  <a:off x="1205" y="3769"/>
                  <a:ext cx="192"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nl-NL" altLang="nl-NL" sz="1000"/>
                    <a:t>r</a:t>
                  </a:r>
                  <a:endParaRPr lang="en-US" altLang="nl-NL" sz="1000"/>
                </a:p>
              </p:txBody>
            </p:sp>
            <p:sp>
              <p:nvSpPr>
                <p:cNvPr id="18528" name="Text Box 46"/>
                <p:cNvSpPr txBox="1">
                  <a:spLocks noChangeArrowheads="1"/>
                </p:cNvSpPr>
                <p:nvPr/>
              </p:nvSpPr>
              <p:spPr bwMode="auto">
                <a:xfrm>
                  <a:off x="1206" y="3217"/>
                  <a:ext cx="173" cy="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nl-NL" altLang="nl-NL" sz="1000" dirty="0"/>
                    <a:t>tel</a:t>
                  </a:r>
                  <a:endParaRPr lang="en-US" altLang="nl-NL" sz="1000" dirty="0"/>
                </a:p>
              </p:txBody>
            </p:sp>
            <p:sp>
              <p:nvSpPr>
                <p:cNvPr id="18529" name="Line 47"/>
                <p:cNvSpPr>
                  <a:spLocks noChangeShapeType="1"/>
                </p:cNvSpPr>
                <p:nvPr/>
              </p:nvSpPr>
              <p:spPr bwMode="auto">
                <a:xfrm flipV="1">
                  <a:off x="1244" y="3666"/>
                  <a:ext cx="17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8530" name="Line 48"/>
                <p:cNvSpPr>
                  <a:spLocks noChangeShapeType="1"/>
                </p:cNvSpPr>
                <p:nvPr/>
              </p:nvSpPr>
              <p:spPr bwMode="auto">
                <a:xfrm>
                  <a:off x="1182" y="3923"/>
                  <a:ext cx="241" cy="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8531" name="Text Box 49"/>
                <p:cNvSpPr txBox="1">
                  <a:spLocks noChangeArrowheads="1"/>
                </p:cNvSpPr>
                <p:nvPr/>
              </p:nvSpPr>
              <p:spPr bwMode="auto">
                <a:xfrm>
                  <a:off x="1941" y="3356"/>
                  <a:ext cx="181" cy="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nl-NL" altLang="nl-NL" sz="1400" dirty="0">
                      <a:latin typeface="+mn-lt"/>
                    </a:rPr>
                    <a:t>8</a:t>
                  </a:r>
                </a:p>
                <a:p>
                  <a:pPr eaLnBrk="1" hangingPunct="1">
                    <a:spcBef>
                      <a:spcPct val="50000"/>
                    </a:spcBef>
                    <a:buFontTx/>
                    <a:buNone/>
                  </a:pPr>
                  <a:r>
                    <a:rPr lang="nl-NL" altLang="nl-NL" sz="1400" dirty="0">
                      <a:latin typeface="+mn-lt"/>
                    </a:rPr>
                    <a:t>4</a:t>
                  </a:r>
                </a:p>
                <a:p>
                  <a:pPr eaLnBrk="1" hangingPunct="1">
                    <a:spcBef>
                      <a:spcPct val="50000"/>
                    </a:spcBef>
                    <a:buFontTx/>
                    <a:buNone/>
                  </a:pPr>
                  <a:r>
                    <a:rPr lang="nl-NL" altLang="nl-NL" sz="1400" dirty="0">
                      <a:latin typeface="+mn-lt"/>
                    </a:rPr>
                    <a:t>2</a:t>
                  </a:r>
                </a:p>
                <a:p>
                  <a:pPr eaLnBrk="1" hangingPunct="1">
                    <a:spcBef>
                      <a:spcPct val="50000"/>
                    </a:spcBef>
                    <a:buFontTx/>
                    <a:buNone/>
                  </a:pPr>
                  <a:r>
                    <a:rPr lang="nl-NL" altLang="nl-NL" sz="1400" dirty="0">
                      <a:latin typeface="+mn-lt"/>
                    </a:rPr>
                    <a:t>1</a:t>
                  </a:r>
                  <a:endParaRPr lang="en-US" altLang="nl-NL" sz="1400" dirty="0">
                    <a:latin typeface="+mn-lt"/>
                  </a:endParaRPr>
                </a:p>
              </p:txBody>
            </p:sp>
          </p:grpSp>
        </p:grpSp>
        <p:sp>
          <p:nvSpPr>
            <p:cNvPr id="18515" name="Line 48"/>
            <p:cNvSpPr>
              <a:spLocks noChangeShapeType="1"/>
            </p:cNvSpPr>
            <p:nvPr/>
          </p:nvSpPr>
          <p:spPr bwMode="auto">
            <a:xfrm>
              <a:off x="3828969" y="6525344"/>
              <a:ext cx="182315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8516" name="Line 48"/>
            <p:cNvSpPr>
              <a:spLocks noChangeShapeType="1"/>
            </p:cNvSpPr>
            <p:nvPr/>
          </p:nvSpPr>
          <p:spPr bwMode="auto">
            <a:xfrm>
              <a:off x="5652121" y="5207820"/>
              <a:ext cx="0" cy="131752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8517" name="Line 48"/>
            <p:cNvSpPr>
              <a:spLocks noChangeShapeType="1"/>
            </p:cNvSpPr>
            <p:nvPr/>
          </p:nvSpPr>
          <p:spPr bwMode="auto">
            <a:xfrm>
              <a:off x="3828944" y="5770563"/>
              <a:ext cx="0" cy="7174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grpSp>
          <p:nvGrpSpPr>
            <p:cNvPr id="18518" name="Group 7"/>
            <p:cNvGrpSpPr>
              <a:grpSpLocks/>
            </p:cNvGrpSpPr>
            <p:nvPr/>
          </p:nvGrpSpPr>
          <p:grpSpPr bwMode="auto">
            <a:xfrm>
              <a:off x="2555378" y="4631557"/>
              <a:ext cx="576263" cy="576263"/>
              <a:chOff x="249" y="3838"/>
              <a:chExt cx="363" cy="363"/>
            </a:xfrm>
          </p:grpSpPr>
          <p:sp>
            <p:nvSpPr>
              <p:cNvPr id="18519" name="Oval 8"/>
              <p:cNvSpPr>
                <a:spLocks noChangeArrowheads="1"/>
              </p:cNvSpPr>
              <p:nvPr/>
            </p:nvSpPr>
            <p:spPr bwMode="auto">
              <a:xfrm>
                <a:off x="249" y="3838"/>
                <a:ext cx="363" cy="363"/>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nl-NL" altLang="nl-NL" sz="1800"/>
              </a:p>
            </p:txBody>
          </p:sp>
          <p:sp>
            <p:nvSpPr>
              <p:cNvPr id="18520" name="Text Box 9"/>
              <p:cNvSpPr txBox="1">
                <a:spLocks noChangeArrowheads="1"/>
              </p:cNvSpPr>
              <p:nvPr/>
            </p:nvSpPr>
            <p:spPr bwMode="auto">
              <a:xfrm>
                <a:off x="295" y="3929"/>
                <a:ext cx="31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nl-NL" altLang="nl-NL" sz="1200"/>
                  <a:t>1 Hz</a:t>
                </a:r>
                <a:endParaRPr lang="en-US" altLang="nl-NL" sz="1200"/>
              </a:p>
            </p:txBody>
          </p:sp>
        </p:grpSp>
      </p:grpSp>
      <p:sp>
        <p:nvSpPr>
          <p:cNvPr id="35" name="Tekstvak 34"/>
          <p:cNvSpPr txBox="1">
            <a:spLocks noChangeArrowheads="1"/>
          </p:cNvSpPr>
          <p:nvPr/>
        </p:nvSpPr>
        <p:spPr bwMode="auto">
          <a:xfrm>
            <a:off x="5148064" y="4126783"/>
            <a:ext cx="3672408" cy="249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nl-NL" altLang="nl-NL" sz="1800" dirty="0"/>
              <a:t>3  INGANGEN</a:t>
            </a:r>
            <a:endParaRPr lang="nl-NL" altLang="nl-NL" sz="1800" dirty="0">
              <a:solidFill>
                <a:srgbClr val="FF0000"/>
              </a:solidFill>
            </a:endParaRPr>
          </a:p>
          <a:p>
            <a:pPr eaLnBrk="1" hangingPunct="1">
              <a:spcBef>
                <a:spcPct val="0"/>
              </a:spcBef>
              <a:buFontTx/>
              <a:buNone/>
            </a:pPr>
            <a:r>
              <a:rPr lang="nl-NL" altLang="nl-NL" sz="1400" dirty="0"/>
              <a:t>TEL</a:t>
            </a:r>
          </a:p>
          <a:p>
            <a:pPr eaLnBrk="1" hangingPunct="1">
              <a:spcBef>
                <a:spcPct val="0"/>
              </a:spcBef>
              <a:buFontTx/>
              <a:buNone/>
            </a:pPr>
            <a:r>
              <a:rPr lang="nl-NL" altLang="nl-NL" sz="1400" dirty="0">
                <a:solidFill>
                  <a:srgbClr val="FF0000"/>
                </a:solidFill>
              </a:rPr>
              <a:t>Als V</a:t>
            </a:r>
            <a:r>
              <a:rPr lang="nl-NL" altLang="nl-NL" sz="1400" baseline="-25000" dirty="0">
                <a:solidFill>
                  <a:srgbClr val="FF0000"/>
                </a:solidFill>
              </a:rPr>
              <a:t>in</a:t>
            </a:r>
            <a:r>
              <a:rPr lang="nl-NL" altLang="nl-NL" sz="1400" dirty="0">
                <a:solidFill>
                  <a:srgbClr val="FF0000"/>
                </a:solidFill>
              </a:rPr>
              <a:t> 0 </a:t>
            </a:r>
            <a:r>
              <a:rPr lang="nl-NL" altLang="nl-NL" sz="1400" dirty="0">
                <a:solidFill>
                  <a:srgbClr val="FF0000"/>
                </a:solidFill>
                <a:sym typeface="Wingdings" pitchFamily="2" charset="2"/>
              </a:rPr>
              <a:t> 5 dan TELLER 1 omhoog</a:t>
            </a:r>
          </a:p>
          <a:p>
            <a:pPr eaLnBrk="1" hangingPunct="1">
              <a:spcBef>
                <a:spcPct val="0"/>
              </a:spcBef>
              <a:buFontTx/>
              <a:buNone/>
            </a:pPr>
            <a:r>
              <a:rPr lang="nl-NL" altLang="nl-NL" sz="1400" dirty="0">
                <a:sym typeface="Wingdings" pitchFamily="2" charset="2"/>
              </a:rPr>
              <a:t>A/U</a:t>
            </a:r>
          </a:p>
          <a:p>
            <a:pPr eaLnBrk="1" hangingPunct="1">
              <a:spcBef>
                <a:spcPct val="0"/>
              </a:spcBef>
              <a:buFontTx/>
              <a:buNone/>
            </a:pPr>
            <a:r>
              <a:rPr lang="nl-NL" altLang="nl-NL" sz="1400" dirty="0">
                <a:solidFill>
                  <a:srgbClr val="FF0000"/>
                </a:solidFill>
                <a:sym typeface="Wingdings" pitchFamily="2" charset="2"/>
              </a:rPr>
              <a:t>Standaard AAN, anders aan bij Vi</a:t>
            </a:r>
            <a:r>
              <a:rPr lang="nl-NL" altLang="nl-NL" sz="1400" baseline="-25000" dirty="0">
                <a:solidFill>
                  <a:srgbClr val="FF0000"/>
                </a:solidFill>
                <a:sym typeface="Wingdings" pitchFamily="2" charset="2"/>
              </a:rPr>
              <a:t>n</a:t>
            </a:r>
            <a:r>
              <a:rPr lang="nl-NL" altLang="nl-NL" sz="1400" dirty="0">
                <a:solidFill>
                  <a:srgbClr val="FF0000"/>
                </a:solidFill>
                <a:sym typeface="Wingdings" pitchFamily="2" charset="2"/>
              </a:rPr>
              <a:t> HOOG</a:t>
            </a:r>
          </a:p>
          <a:p>
            <a:pPr eaLnBrk="1" hangingPunct="1">
              <a:spcBef>
                <a:spcPct val="0"/>
              </a:spcBef>
              <a:buFontTx/>
              <a:buNone/>
            </a:pPr>
            <a:r>
              <a:rPr lang="nl-NL" altLang="nl-NL" sz="1400" dirty="0">
                <a:sym typeface="Wingdings" pitchFamily="2" charset="2"/>
              </a:rPr>
              <a:t>RESET</a:t>
            </a:r>
          </a:p>
          <a:p>
            <a:pPr eaLnBrk="1" hangingPunct="1">
              <a:spcBef>
                <a:spcPct val="0"/>
              </a:spcBef>
              <a:buFontTx/>
              <a:buNone/>
            </a:pPr>
            <a:r>
              <a:rPr lang="nl-NL" altLang="nl-NL" sz="1400" dirty="0">
                <a:solidFill>
                  <a:srgbClr val="FF0000"/>
                </a:solidFill>
                <a:sym typeface="Wingdings" pitchFamily="2" charset="2"/>
              </a:rPr>
              <a:t>Als V</a:t>
            </a:r>
            <a:r>
              <a:rPr lang="nl-NL" altLang="nl-NL" sz="1400" baseline="-25000" dirty="0">
                <a:solidFill>
                  <a:srgbClr val="FF0000"/>
                </a:solidFill>
                <a:sym typeface="Wingdings" pitchFamily="2" charset="2"/>
              </a:rPr>
              <a:t>in</a:t>
            </a:r>
            <a:r>
              <a:rPr lang="nl-NL" altLang="nl-NL" sz="1400" dirty="0">
                <a:solidFill>
                  <a:srgbClr val="FF0000"/>
                </a:solidFill>
                <a:sym typeface="Wingdings" pitchFamily="2" charset="2"/>
              </a:rPr>
              <a:t> HOOG dan TELLER op 0</a:t>
            </a:r>
          </a:p>
          <a:p>
            <a:pPr eaLnBrk="1" hangingPunct="1">
              <a:spcBef>
                <a:spcPct val="0"/>
              </a:spcBef>
              <a:buFontTx/>
              <a:buNone/>
            </a:pPr>
            <a:endParaRPr lang="nl-NL" altLang="nl-NL" sz="1800" dirty="0">
              <a:sym typeface="Wingdings" pitchFamily="2" charset="2"/>
            </a:endParaRPr>
          </a:p>
          <a:p>
            <a:pPr eaLnBrk="1" hangingPunct="1">
              <a:spcBef>
                <a:spcPct val="0"/>
              </a:spcBef>
              <a:buFontTx/>
              <a:buNone/>
            </a:pPr>
            <a:r>
              <a:rPr lang="nl-NL" altLang="nl-NL" sz="1800" dirty="0">
                <a:sym typeface="Wingdings" pitchFamily="2" charset="2"/>
              </a:rPr>
              <a:t>2 UITGANGEN</a:t>
            </a:r>
          </a:p>
          <a:p>
            <a:pPr eaLnBrk="1" hangingPunct="1">
              <a:spcBef>
                <a:spcPct val="0"/>
              </a:spcBef>
              <a:buFontTx/>
              <a:buNone/>
            </a:pPr>
            <a:r>
              <a:rPr lang="nl-NL" altLang="nl-NL" sz="1800" dirty="0">
                <a:sym typeface="Wingdings" pitchFamily="2" charset="2"/>
              </a:rPr>
              <a:t>DEC tellen, BIN tellen</a:t>
            </a:r>
            <a:endParaRPr lang="nl-NL" altLang="nl-NL" sz="1800" dirty="0"/>
          </a:p>
        </p:txBody>
      </p:sp>
      <p:sp>
        <p:nvSpPr>
          <p:cNvPr id="32" name="Text Box 3"/>
          <p:cNvSpPr txBox="1">
            <a:spLocks noChangeArrowheads="1"/>
          </p:cNvSpPr>
          <p:nvPr/>
        </p:nvSpPr>
        <p:spPr bwMode="auto">
          <a:xfrm>
            <a:off x="0" y="95140"/>
            <a:ext cx="909161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defRPr/>
            </a:pPr>
            <a:r>
              <a:rPr lang="nl-NL" sz="3600" dirty="0">
                <a:solidFill>
                  <a:schemeClr val="bg1"/>
                </a:solidFill>
                <a:latin typeface="Comic Sans MS" pitchFamily="66" charset="0"/>
              </a:rPr>
              <a:t>Proef 6 en 7</a:t>
            </a:r>
            <a:r>
              <a:rPr lang="en-US" sz="3600" dirty="0">
                <a:solidFill>
                  <a:schemeClr val="bg1"/>
                </a:solidFill>
                <a:latin typeface="Comic Sans MS" pitchFamily="66" charset="0"/>
              </a:rPr>
              <a:t> </a:t>
            </a:r>
            <a:r>
              <a:rPr lang="nl-NL" sz="3600" dirty="0">
                <a:solidFill>
                  <a:schemeClr val="bg1"/>
                </a:solidFill>
                <a:latin typeface="Comic Sans MS" pitchFamily="66" charset="0"/>
              </a:rPr>
              <a:t>AD-</a:t>
            </a:r>
            <a:r>
              <a:rPr lang="nl-NL" sz="3600" cap="all" dirty="0">
                <a:solidFill>
                  <a:schemeClr val="bg1"/>
                </a:solidFill>
                <a:latin typeface="Comic Sans MS" pitchFamily="66" charset="0"/>
              </a:rPr>
              <a:t>omzetter </a:t>
            </a:r>
            <a:r>
              <a:rPr lang="nl-NL" sz="3600" dirty="0">
                <a:solidFill>
                  <a:schemeClr val="bg1"/>
                </a:solidFill>
                <a:latin typeface="Comic Sans MS" pitchFamily="66" charset="0"/>
              </a:rPr>
              <a:t>&amp; TELLER</a:t>
            </a:r>
            <a:endParaRPr lang="en-US" sz="3600" dirty="0">
              <a:solidFill>
                <a:schemeClr val="bg1"/>
              </a:solidFill>
              <a:latin typeface="Comic Sans MS" pitchFamily="66" charset="0"/>
            </a:endParaRPr>
          </a:p>
        </p:txBody>
      </p:sp>
    </p:spTree>
    <p:extLst>
      <p:ext uri="{BB962C8B-B14F-4D97-AF65-F5344CB8AC3E}">
        <p14:creationId xmlns:p14="http://schemas.microsoft.com/office/powerpoint/2010/main" val="42622959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4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794" name="Groep 2"/>
          <p:cNvGrpSpPr>
            <a:grpSpLocks/>
          </p:cNvGrpSpPr>
          <p:nvPr/>
        </p:nvGrpSpPr>
        <p:grpSpPr bwMode="auto">
          <a:xfrm>
            <a:off x="395288" y="1052513"/>
            <a:ext cx="4343400" cy="1889125"/>
            <a:chOff x="228600" y="1386840"/>
            <a:chExt cx="4343400" cy="1889760"/>
          </a:xfrm>
        </p:grpSpPr>
        <p:pic>
          <p:nvPicPr>
            <p:cNvPr id="33811" name="Picture 4"/>
            <p:cNvPicPr>
              <a:picLocks noChangeAspect="1" noChangeArrowheads="1"/>
            </p:cNvPicPr>
            <p:nvPr/>
          </p:nvPicPr>
          <p:blipFill>
            <a:blip r:embed="rId2">
              <a:extLst>
                <a:ext uri="{28A0092B-C50C-407E-A947-70E740481C1C}">
                  <a14:useLocalDpi xmlns:a14="http://schemas.microsoft.com/office/drawing/2010/main" val="0"/>
                </a:ext>
              </a:extLst>
            </a:blip>
            <a:srcRect l="15579" t="31874" r="51039" b="42291"/>
            <a:stretch>
              <a:fillRect/>
            </a:stretch>
          </p:blipFill>
          <p:spPr bwMode="auto">
            <a:xfrm>
              <a:off x="228600" y="1386840"/>
              <a:ext cx="4343400" cy="1889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3812" name="Tekstvak 1"/>
            <p:cNvSpPr txBox="1">
              <a:spLocks noChangeArrowheads="1"/>
            </p:cNvSpPr>
            <p:nvPr/>
          </p:nvSpPr>
          <p:spPr bwMode="auto">
            <a:xfrm>
              <a:off x="228600" y="1700808"/>
              <a:ext cx="57606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nl-NL" altLang="nl-NL" sz="1800"/>
                <a:t>A</a:t>
              </a:r>
            </a:p>
          </p:txBody>
        </p:sp>
        <p:sp>
          <p:nvSpPr>
            <p:cNvPr id="33813" name="Tekstvak 5"/>
            <p:cNvSpPr txBox="1">
              <a:spLocks noChangeArrowheads="1"/>
            </p:cNvSpPr>
            <p:nvPr/>
          </p:nvSpPr>
          <p:spPr bwMode="auto">
            <a:xfrm>
              <a:off x="228600" y="2331720"/>
              <a:ext cx="57606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nl-NL" altLang="nl-NL" sz="1800"/>
                <a:t>B</a:t>
              </a:r>
            </a:p>
          </p:txBody>
        </p:sp>
      </p:grpSp>
      <p:sp>
        <p:nvSpPr>
          <p:cNvPr id="4" name="Tekstvak 3"/>
          <p:cNvSpPr txBox="1"/>
          <p:nvPr/>
        </p:nvSpPr>
        <p:spPr>
          <a:xfrm>
            <a:off x="2124075" y="2565400"/>
            <a:ext cx="6696397" cy="1477328"/>
          </a:xfrm>
          <a:prstGeom prst="rect">
            <a:avLst/>
          </a:prstGeom>
          <a:noFill/>
        </p:spPr>
        <p:txBody>
          <a:bodyPr wrap="square">
            <a:spAutoFit/>
          </a:bodyPr>
          <a:lstStyle/>
          <a:p>
            <a:pPr defTabSz="354013">
              <a:defRPr/>
            </a:pPr>
            <a:r>
              <a:rPr lang="nl-NL" dirty="0">
                <a:solidFill>
                  <a:schemeClr val="accent6"/>
                </a:solidFill>
              </a:rPr>
              <a:t>A	B	- A		- B		 </a:t>
            </a:r>
            <a:r>
              <a:rPr lang="nl-NL" dirty="0">
                <a:solidFill>
                  <a:srgbClr val="FF0000"/>
                </a:solidFill>
              </a:rPr>
              <a:t>A OF B</a:t>
            </a:r>
            <a:r>
              <a:rPr lang="nl-NL" dirty="0">
                <a:solidFill>
                  <a:schemeClr val="accent6"/>
                </a:solidFill>
              </a:rPr>
              <a:t>		</a:t>
            </a:r>
            <a:r>
              <a:rPr lang="nl-NL" dirty="0">
                <a:solidFill>
                  <a:srgbClr val="FF0000"/>
                </a:solidFill>
              </a:rPr>
              <a:t>(-A EN –B)    = - (A OF B)</a:t>
            </a:r>
          </a:p>
          <a:p>
            <a:pPr defTabSz="354013">
              <a:defRPr/>
            </a:pPr>
            <a:r>
              <a:rPr lang="nl-NL" dirty="0">
                <a:solidFill>
                  <a:schemeClr val="accent6"/>
                </a:solidFill>
              </a:rPr>
              <a:t>1	1	  0		  0			</a:t>
            </a:r>
            <a:r>
              <a:rPr lang="nl-NL" dirty="0">
                <a:solidFill>
                  <a:srgbClr val="FF0000"/>
                </a:solidFill>
              </a:rPr>
              <a:t>1</a:t>
            </a:r>
            <a:r>
              <a:rPr lang="nl-NL" dirty="0">
                <a:solidFill>
                  <a:schemeClr val="accent6"/>
                </a:solidFill>
              </a:rPr>
              <a:t>			 </a:t>
            </a:r>
            <a:r>
              <a:rPr lang="nl-NL" dirty="0">
                <a:solidFill>
                  <a:srgbClr val="FF0000"/>
                </a:solidFill>
              </a:rPr>
              <a:t>0				 0</a:t>
            </a:r>
          </a:p>
          <a:p>
            <a:pPr defTabSz="354013">
              <a:defRPr/>
            </a:pPr>
            <a:r>
              <a:rPr lang="nl-NL" dirty="0">
                <a:solidFill>
                  <a:schemeClr val="accent6"/>
                </a:solidFill>
              </a:rPr>
              <a:t>1	0	  0		  1			</a:t>
            </a:r>
            <a:r>
              <a:rPr lang="nl-NL" dirty="0">
                <a:solidFill>
                  <a:srgbClr val="FF0000"/>
                </a:solidFill>
              </a:rPr>
              <a:t>1</a:t>
            </a:r>
            <a:r>
              <a:rPr lang="nl-NL" dirty="0">
                <a:solidFill>
                  <a:schemeClr val="accent6"/>
                </a:solidFill>
              </a:rPr>
              <a:t>	   		 </a:t>
            </a:r>
            <a:r>
              <a:rPr lang="nl-NL" dirty="0">
                <a:solidFill>
                  <a:srgbClr val="FF0000"/>
                </a:solidFill>
              </a:rPr>
              <a:t>0				 0</a:t>
            </a:r>
          </a:p>
          <a:p>
            <a:pPr defTabSz="354013">
              <a:defRPr/>
            </a:pPr>
            <a:r>
              <a:rPr lang="nl-NL" dirty="0">
                <a:solidFill>
                  <a:schemeClr val="accent6"/>
                </a:solidFill>
              </a:rPr>
              <a:t>0	1	  1		  0			</a:t>
            </a:r>
            <a:r>
              <a:rPr lang="nl-NL" dirty="0">
                <a:solidFill>
                  <a:srgbClr val="FF0000"/>
                </a:solidFill>
              </a:rPr>
              <a:t>1	   		 0				 0</a:t>
            </a:r>
          </a:p>
          <a:p>
            <a:pPr defTabSz="354013">
              <a:defRPr/>
            </a:pPr>
            <a:r>
              <a:rPr lang="nl-NL" dirty="0">
                <a:solidFill>
                  <a:schemeClr val="accent6"/>
                </a:solidFill>
              </a:rPr>
              <a:t>0	0	  1		  1			</a:t>
            </a:r>
            <a:r>
              <a:rPr lang="nl-NL" dirty="0">
                <a:solidFill>
                  <a:srgbClr val="FF0000"/>
                </a:solidFill>
              </a:rPr>
              <a:t>0</a:t>
            </a:r>
            <a:r>
              <a:rPr lang="nl-NL" dirty="0">
                <a:solidFill>
                  <a:schemeClr val="accent6"/>
                </a:solidFill>
              </a:rPr>
              <a:t>  	   		 </a:t>
            </a:r>
            <a:r>
              <a:rPr lang="nl-NL" dirty="0">
                <a:solidFill>
                  <a:srgbClr val="FF0000"/>
                </a:solidFill>
              </a:rPr>
              <a:t>1				 1</a:t>
            </a:r>
          </a:p>
        </p:txBody>
      </p:sp>
      <p:grpSp>
        <p:nvGrpSpPr>
          <p:cNvPr id="33796" name="Groep 4"/>
          <p:cNvGrpSpPr>
            <a:grpSpLocks/>
          </p:cNvGrpSpPr>
          <p:nvPr/>
        </p:nvGrpSpPr>
        <p:grpSpPr bwMode="auto">
          <a:xfrm>
            <a:off x="4895850" y="1069975"/>
            <a:ext cx="4248150" cy="1416050"/>
            <a:chOff x="4896463" y="1070073"/>
            <a:chExt cx="4247537" cy="1416525"/>
          </a:xfrm>
        </p:grpSpPr>
        <p:pic>
          <p:nvPicPr>
            <p:cNvPr id="33808" name="Picture 5"/>
            <p:cNvPicPr>
              <a:picLocks noChangeAspect="1" noChangeArrowheads="1"/>
            </p:cNvPicPr>
            <p:nvPr/>
          </p:nvPicPr>
          <p:blipFill>
            <a:blip r:embed="rId3">
              <a:extLst>
                <a:ext uri="{28A0092B-C50C-407E-A947-70E740481C1C}">
                  <a14:useLocalDpi xmlns:a14="http://schemas.microsoft.com/office/drawing/2010/main" val="0"/>
                </a:ext>
              </a:extLst>
            </a:blip>
            <a:srcRect l="23363" t="24330" r="43993" b="54335"/>
            <a:stretch>
              <a:fillRect/>
            </a:stretch>
          </p:blipFill>
          <p:spPr bwMode="auto">
            <a:xfrm>
              <a:off x="4896464" y="1070073"/>
              <a:ext cx="4247536" cy="1416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3809" name="Tekstvak 9"/>
            <p:cNvSpPr txBox="1">
              <a:spLocks noChangeArrowheads="1"/>
            </p:cNvSpPr>
            <p:nvPr/>
          </p:nvSpPr>
          <p:spPr bwMode="auto">
            <a:xfrm>
              <a:off x="4896463" y="1181815"/>
              <a:ext cx="43149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nl-NL" altLang="nl-NL" sz="1800"/>
                <a:t>A</a:t>
              </a:r>
            </a:p>
          </p:txBody>
        </p:sp>
        <p:sp>
          <p:nvSpPr>
            <p:cNvPr id="33810" name="Tekstvak 10"/>
            <p:cNvSpPr txBox="1">
              <a:spLocks noChangeArrowheads="1"/>
            </p:cNvSpPr>
            <p:nvPr/>
          </p:nvSpPr>
          <p:spPr bwMode="auto">
            <a:xfrm>
              <a:off x="4896463" y="1888213"/>
              <a:ext cx="43149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nl-NL" altLang="nl-NL" sz="1800"/>
                <a:t>B</a:t>
              </a:r>
            </a:p>
          </p:txBody>
        </p:sp>
      </p:grpSp>
      <p:sp>
        <p:nvSpPr>
          <p:cNvPr id="13" name="Tekstvak 12"/>
          <p:cNvSpPr txBox="1"/>
          <p:nvPr/>
        </p:nvSpPr>
        <p:spPr>
          <a:xfrm>
            <a:off x="2195168" y="5300663"/>
            <a:ext cx="6696397" cy="1477328"/>
          </a:xfrm>
          <a:prstGeom prst="rect">
            <a:avLst/>
          </a:prstGeom>
          <a:noFill/>
        </p:spPr>
        <p:txBody>
          <a:bodyPr wrap="square">
            <a:spAutoFit/>
          </a:bodyPr>
          <a:lstStyle/>
          <a:p>
            <a:pPr defTabSz="354013">
              <a:defRPr/>
            </a:pPr>
            <a:r>
              <a:rPr lang="nl-NL" dirty="0">
                <a:solidFill>
                  <a:schemeClr val="accent6"/>
                </a:solidFill>
              </a:rPr>
              <a:t>A	B	- A		- B		  </a:t>
            </a:r>
            <a:r>
              <a:rPr lang="nl-NL" dirty="0">
                <a:solidFill>
                  <a:srgbClr val="FF0000"/>
                </a:solidFill>
              </a:rPr>
              <a:t>A EN B</a:t>
            </a:r>
            <a:r>
              <a:rPr lang="nl-NL" dirty="0">
                <a:solidFill>
                  <a:schemeClr val="accent6"/>
                </a:solidFill>
              </a:rPr>
              <a:t>	</a:t>
            </a:r>
            <a:r>
              <a:rPr lang="nl-NL" dirty="0">
                <a:solidFill>
                  <a:srgbClr val="FF0000"/>
                </a:solidFill>
              </a:rPr>
              <a:t>(-A OF –B)    = - (A EN B)</a:t>
            </a:r>
          </a:p>
          <a:p>
            <a:pPr defTabSz="354013">
              <a:defRPr/>
            </a:pPr>
            <a:r>
              <a:rPr lang="nl-NL" dirty="0">
                <a:solidFill>
                  <a:schemeClr val="accent6"/>
                </a:solidFill>
              </a:rPr>
              <a:t>1	1	  0		  0			</a:t>
            </a:r>
            <a:r>
              <a:rPr lang="nl-NL" dirty="0">
                <a:solidFill>
                  <a:srgbClr val="FF0000"/>
                </a:solidFill>
              </a:rPr>
              <a:t>1</a:t>
            </a:r>
            <a:r>
              <a:rPr lang="nl-NL" dirty="0">
                <a:solidFill>
                  <a:schemeClr val="accent6"/>
                </a:solidFill>
              </a:rPr>
              <a:t>  			 </a:t>
            </a:r>
            <a:r>
              <a:rPr lang="nl-NL" dirty="0">
                <a:solidFill>
                  <a:srgbClr val="FF0000"/>
                </a:solidFill>
              </a:rPr>
              <a:t>0				0</a:t>
            </a:r>
          </a:p>
          <a:p>
            <a:pPr marL="342900" indent="-342900" defTabSz="354013">
              <a:buFontTx/>
              <a:buAutoNum type="arabicPlain"/>
              <a:defRPr/>
            </a:pPr>
            <a:r>
              <a:rPr lang="nl-NL" dirty="0">
                <a:solidFill>
                  <a:schemeClr val="accent6"/>
                </a:solidFill>
              </a:rPr>
              <a:t>0	  0		  1			</a:t>
            </a:r>
            <a:r>
              <a:rPr lang="nl-NL" dirty="0">
                <a:solidFill>
                  <a:srgbClr val="FF0000"/>
                </a:solidFill>
              </a:rPr>
              <a:t>0</a:t>
            </a:r>
            <a:r>
              <a:rPr lang="nl-NL" dirty="0">
                <a:solidFill>
                  <a:schemeClr val="accent6"/>
                </a:solidFill>
              </a:rPr>
              <a:t> 			 </a:t>
            </a:r>
            <a:r>
              <a:rPr lang="nl-NL" dirty="0">
                <a:solidFill>
                  <a:srgbClr val="FF0000"/>
                </a:solidFill>
              </a:rPr>
              <a:t>1				1</a:t>
            </a:r>
          </a:p>
          <a:p>
            <a:pPr defTabSz="354013">
              <a:defRPr/>
            </a:pPr>
            <a:r>
              <a:rPr lang="nl-NL" dirty="0">
                <a:solidFill>
                  <a:schemeClr val="accent6"/>
                </a:solidFill>
              </a:rPr>
              <a:t>0	1	  1		  0			</a:t>
            </a:r>
            <a:r>
              <a:rPr lang="nl-NL" dirty="0">
                <a:solidFill>
                  <a:srgbClr val="FF0000"/>
                </a:solidFill>
              </a:rPr>
              <a:t>0  			 1				1</a:t>
            </a:r>
          </a:p>
          <a:p>
            <a:pPr defTabSz="354013">
              <a:defRPr/>
            </a:pPr>
            <a:r>
              <a:rPr lang="nl-NL" dirty="0">
                <a:solidFill>
                  <a:schemeClr val="accent6"/>
                </a:solidFill>
              </a:rPr>
              <a:t>0	0	  1		  1			</a:t>
            </a:r>
            <a:r>
              <a:rPr lang="nl-NL" dirty="0">
                <a:solidFill>
                  <a:srgbClr val="FF0000"/>
                </a:solidFill>
              </a:rPr>
              <a:t>0</a:t>
            </a:r>
            <a:r>
              <a:rPr lang="nl-NL" dirty="0">
                <a:solidFill>
                  <a:schemeClr val="accent6"/>
                </a:solidFill>
              </a:rPr>
              <a:t>		 	 </a:t>
            </a:r>
            <a:r>
              <a:rPr lang="nl-NL" dirty="0">
                <a:solidFill>
                  <a:srgbClr val="FF0000"/>
                </a:solidFill>
              </a:rPr>
              <a:t>1				1</a:t>
            </a:r>
          </a:p>
        </p:txBody>
      </p:sp>
      <p:sp>
        <p:nvSpPr>
          <p:cNvPr id="33798" name="Rectangle 2"/>
          <p:cNvSpPr>
            <a:spLocks noChangeArrowheads="1"/>
          </p:cNvSpPr>
          <p:nvPr/>
        </p:nvSpPr>
        <p:spPr bwMode="auto">
          <a:xfrm>
            <a:off x="0" y="0"/>
            <a:ext cx="9144000" cy="1052513"/>
          </a:xfrm>
          <a:prstGeom prst="rect">
            <a:avLst/>
          </a:prstGeom>
          <a:solidFill>
            <a:srgbClr val="FF0000"/>
          </a:solidFill>
          <a:ln w="9525">
            <a:solidFill>
              <a:srgbClr val="FF0000"/>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nl-NL" altLang="nl-NL" sz="1800"/>
          </a:p>
        </p:txBody>
      </p:sp>
      <p:sp>
        <p:nvSpPr>
          <p:cNvPr id="33799" name="Text Box 3"/>
          <p:cNvSpPr txBox="1">
            <a:spLocks noChangeArrowheads="1"/>
          </p:cNvSpPr>
          <p:nvPr/>
        </p:nvSpPr>
        <p:spPr bwMode="auto">
          <a:xfrm>
            <a:off x="0" y="173038"/>
            <a:ext cx="91440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nl-NL" altLang="nl-NL" sz="4000" b="1" dirty="0">
                <a:solidFill>
                  <a:schemeClr val="bg1"/>
                </a:solidFill>
                <a:latin typeface="Comic Sans MS" pitchFamily="66" charset="0"/>
              </a:rPr>
              <a:t>VRAAG 1      LOGISCHE REGELS</a:t>
            </a:r>
            <a:endParaRPr lang="en-US" altLang="nl-NL" sz="4000" dirty="0">
              <a:latin typeface="Comic Sans MS" pitchFamily="66" charset="0"/>
            </a:endParaRPr>
          </a:p>
        </p:txBody>
      </p:sp>
      <p:grpSp>
        <p:nvGrpSpPr>
          <p:cNvPr id="33800" name="Groep 6"/>
          <p:cNvGrpSpPr>
            <a:grpSpLocks/>
          </p:cNvGrpSpPr>
          <p:nvPr/>
        </p:nvGrpSpPr>
        <p:grpSpPr bwMode="auto">
          <a:xfrm>
            <a:off x="546100" y="3989388"/>
            <a:ext cx="4025900" cy="1311275"/>
            <a:chOff x="546142" y="3989642"/>
            <a:chExt cx="4025858" cy="1311566"/>
          </a:xfrm>
        </p:grpSpPr>
        <p:pic>
          <p:nvPicPr>
            <p:cNvPr id="33805" name="Picture 6"/>
            <p:cNvPicPr>
              <a:picLocks noChangeAspect="1" noChangeArrowheads="1"/>
            </p:cNvPicPr>
            <p:nvPr/>
          </p:nvPicPr>
          <p:blipFill>
            <a:blip r:embed="rId4">
              <a:extLst>
                <a:ext uri="{28A0092B-C50C-407E-A947-70E740481C1C}">
                  <a14:useLocalDpi xmlns:a14="http://schemas.microsoft.com/office/drawing/2010/main" val="0"/>
                </a:ext>
              </a:extLst>
            </a:blip>
            <a:srcRect l="25934" t="32071" r="43915" b="50000"/>
            <a:stretch>
              <a:fillRect/>
            </a:stretch>
          </p:blipFill>
          <p:spPr bwMode="auto">
            <a:xfrm>
              <a:off x="648929" y="3989642"/>
              <a:ext cx="3923071" cy="13115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3806" name="Tekstvak 14"/>
            <p:cNvSpPr txBox="1">
              <a:spLocks noChangeArrowheads="1"/>
            </p:cNvSpPr>
            <p:nvPr/>
          </p:nvSpPr>
          <p:spPr bwMode="auto">
            <a:xfrm>
              <a:off x="546142" y="4149080"/>
              <a:ext cx="57606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nl-NL" altLang="nl-NL" sz="1800"/>
                <a:t>A</a:t>
              </a:r>
            </a:p>
          </p:txBody>
        </p:sp>
        <p:sp>
          <p:nvSpPr>
            <p:cNvPr id="33807" name="Tekstvak 15"/>
            <p:cNvSpPr txBox="1">
              <a:spLocks noChangeArrowheads="1"/>
            </p:cNvSpPr>
            <p:nvPr/>
          </p:nvSpPr>
          <p:spPr bwMode="auto">
            <a:xfrm>
              <a:off x="560891" y="4797152"/>
              <a:ext cx="57606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nl-NL" altLang="nl-NL" sz="1800"/>
                <a:t>B</a:t>
              </a:r>
            </a:p>
          </p:txBody>
        </p:sp>
      </p:grpSp>
      <p:grpSp>
        <p:nvGrpSpPr>
          <p:cNvPr id="33801" name="Groep 7"/>
          <p:cNvGrpSpPr>
            <a:grpSpLocks/>
          </p:cNvGrpSpPr>
          <p:nvPr/>
        </p:nvGrpSpPr>
        <p:grpSpPr bwMode="auto">
          <a:xfrm>
            <a:off x="5111750" y="4062413"/>
            <a:ext cx="3878263" cy="1282700"/>
            <a:chOff x="5112208" y="4062568"/>
            <a:chExt cx="3877133" cy="1282069"/>
          </a:xfrm>
        </p:grpSpPr>
        <p:pic>
          <p:nvPicPr>
            <p:cNvPr id="33802" name="Picture 7"/>
            <p:cNvPicPr>
              <a:picLocks noChangeAspect="1" noChangeArrowheads="1"/>
            </p:cNvPicPr>
            <p:nvPr/>
          </p:nvPicPr>
          <p:blipFill>
            <a:blip r:embed="rId5">
              <a:extLst>
                <a:ext uri="{28A0092B-C50C-407E-A947-70E740481C1C}">
                  <a14:useLocalDpi xmlns:a14="http://schemas.microsoft.com/office/drawing/2010/main" val="0"/>
                </a:ext>
              </a:extLst>
            </a:blip>
            <a:srcRect l="27670" t="33986" r="44189" b="48486"/>
            <a:stretch>
              <a:fillRect/>
            </a:stretch>
          </p:blipFill>
          <p:spPr bwMode="auto">
            <a:xfrm>
              <a:off x="5327954" y="4062568"/>
              <a:ext cx="3661387" cy="12820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3803" name="Tekstvak 18"/>
            <p:cNvSpPr txBox="1">
              <a:spLocks noChangeArrowheads="1"/>
            </p:cNvSpPr>
            <p:nvPr/>
          </p:nvSpPr>
          <p:spPr bwMode="auto">
            <a:xfrm>
              <a:off x="5112208" y="4149080"/>
              <a:ext cx="43149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nl-NL" altLang="nl-NL" sz="1800"/>
                <a:t>A</a:t>
              </a:r>
            </a:p>
          </p:txBody>
        </p:sp>
        <p:sp>
          <p:nvSpPr>
            <p:cNvPr id="33804" name="Tekstvak 19"/>
            <p:cNvSpPr txBox="1">
              <a:spLocks noChangeArrowheads="1"/>
            </p:cNvSpPr>
            <p:nvPr/>
          </p:nvSpPr>
          <p:spPr bwMode="auto">
            <a:xfrm>
              <a:off x="5112208" y="4723686"/>
              <a:ext cx="43149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nl-NL" altLang="nl-NL" sz="1800"/>
                <a:t>B</a:t>
              </a:r>
            </a:p>
          </p:txBody>
        </p:sp>
      </p:grpSp>
    </p:spTree>
    <p:extLst>
      <p:ext uri="{BB962C8B-B14F-4D97-AF65-F5344CB8AC3E}">
        <p14:creationId xmlns:p14="http://schemas.microsoft.com/office/powerpoint/2010/main" val="2895836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7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79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80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380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0" y="0"/>
            <a:ext cx="9144000" cy="1052513"/>
          </a:xfrm>
          <a:prstGeom prst="rect">
            <a:avLst/>
          </a:prstGeom>
          <a:solidFill>
            <a:srgbClr val="FF0000"/>
          </a:solidFill>
          <a:ln w="9525">
            <a:solidFill>
              <a:srgbClr val="FF0000"/>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nl-NL" altLang="nl-NL" sz="1800"/>
          </a:p>
        </p:txBody>
      </p:sp>
      <p:sp>
        <p:nvSpPr>
          <p:cNvPr id="35843" name="Text Box 3"/>
          <p:cNvSpPr txBox="1">
            <a:spLocks noChangeArrowheads="1"/>
          </p:cNvSpPr>
          <p:nvPr/>
        </p:nvSpPr>
        <p:spPr bwMode="auto">
          <a:xfrm>
            <a:off x="0" y="173038"/>
            <a:ext cx="9144000" cy="706437"/>
          </a:xfrm>
          <a:prstGeom prst="rect">
            <a:avLst/>
          </a:prstGeom>
          <a:solidFill>
            <a:srgbClr val="FF0000"/>
          </a:solidFill>
          <a:ln>
            <a:noFill/>
          </a:ln>
          <a:effec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nl-NL" altLang="nl-NL" sz="4000" b="1" dirty="0">
                <a:solidFill>
                  <a:schemeClr val="bg1"/>
                </a:solidFill>
                <a:latin typeface="Comic Sans MS" pitchFamily="66" charset="0"/>
              </a:rPr>
              <a:t>VRAAG 2   ALLERLEI ALARMEN</a:t>
            </a:r>
            <a:endParaRPr lang="en-US" altLang="nl-NL" sz="4000" dirty="0">
              <a:latin typeface="Comic Sans MS" pitchFamily="66" charset="0"/>
            </a:endParaRPr>
          </a:p>
        </p:txBody>
      </p:sp>
      <p:pic>
        <p:nvPicPr>
          <p:cNvPr id="37892" name="Picture 4"/>
          <p:cNvPicPr>
            <a:picLocks noChangeAspect="1" noChangeArrowheads="1"/>
          </p:cNvPicPr>
          <p:nvPr/>
        </p:nvPicPr>
        <p:blipFill>
          <a:blip r:embed="rId2">
            <a:extLst>
              <a:ext uri="{28A0092B-C50C-407E-A947-70E740481C1C}">
                <a14:useLocalDpi xmlns:a14="http://schemas.microsoft.com/office/drawing/2010/main" val="0"/>
              </a:ext>
            </a:extLst>
          </a:blip>
          <a:srcRect l="28464" t="37500" r="45416" b="42917"/>
          <a:stretch>
            <a:fillRect/>
          </a:stretch>
        </p:blipFill>
        <p:spPr bwMode="auto">
          <a:xfrm>
            <a:off x="5375275" y="1095375"/>
            <a:ext cx="3397250" cy="14335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893" name="Picture 5"/>
          <p:cNvPicPr>
            <a:picLocks noChangeAspect="1" noChangeArrowheads="1"/>
          </p:cNvPicPr>
          <p:nvPr/>
        </p:nvPicPr>
        <p:blipFill>
          <a:blip r:embed="rId3">
            <a:extLst>
              <a:ext uri="{28A0092B-C50C-407E-A947-70E740481C1C}">
                <a14:useLocalDpi xmlns:a14="http://schemas.microsoft.com/office/drawing/2010/main" val="0"/>
              </a:ext>
            </a:extLst>
          </a:blip>
          <a:srcRect l="19283" t="35384" r="45012" b="39819"/>
          <a:stretch>
            <a:fillRect/>
          </a:stretch>
        </p:blipFill>
        <p:spPr bwMode="auto">
          <a:xfrm>
            <a:off x="5003800" y="2505371"/>
            <a:ext cx="4140200" cy="1812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894" name="Picture 6"/>
          <p:cNvPicPr>
            <a:picLocks noChangeAspect="1" noChangeArrowheads="1"/>
          </p:cNvPicPr>
          <p:nvPr/>
        </p:nvPicPr>
        <p:blipFill>
          <a:blip r:embed="rId4">
            <a:extLst>
              <a:ext uri="{28A0092B-C50C-407E-A947-70E740481C1C}">
                <a14:useLocalDpi xmlns:a14="http://schemas.microsoft.com/office/drawing/2010/main" val="0"/>
              </a:ext>
            </a:extLst>
          </a:blip>
          <a:srcRect l="20074" t="18105" r="43312" b="47682"/>
          <a:stretch>
            <a:fillRect/>
          </a:stretch>
        </p:blipFill>
        <p:spPr bwMode="auto">
          <a:xfrm>
            <a:off x="5076824" y="4318000"/>
            <a:ext cx="4098925" cy="2501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Rechte verbindingslijn 2"/>
          <p:cNvCxnSpPr/>
          <p:nvPr/>
        </p:nvCxnSpPr>
        <p:spPr>
          <a:xfrm>
            <a:off x="31750" y="2420938"/>
            <a:ext cx="9144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p:cNvCxnSpPr/>
          <p:nvPr/>
        </p:nvCxnSpPr>
        <p:spPr>
          <a:xfrm>
            <a:off x="36512" y="4168775"/>
            <a:ext cx="9144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7897" name="Tekstvak 3"/>
          <p:cNvSpPr txBox="1">
            <a:spLocks noChangeArrowheads="1"/>
          </p:cNvSpPr>
          <p:nvPr/>
        </p:nvSpPr>
        <p:spPr bwMode="auto">
          <a:xfrm>
            <a:off x="107950" y="1350963"/>
            <a:ext cx="4968875"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354013" eaLnBrk="0" hangingPunct="0">
              <a:spcBef>
                <a:spcPct val="20000"/>
              </a:spcBef>
              <a:buChar char="•"/>
              <a:defRPr sz="3200">
                <a:solidFill>
                  <a:schemeClr val="tx1"/>
                </a:solidFill>
                <a:latin typeface="Arial" charset="0"/>
              </a:defRPr>
            </a:lvl1pPr>
            <a:lvl2pPr marL="742950" indent="-285750" defTabSz="354013" eaLnBrk="0" hangingPunct="0">
              <a:spcBef>
                <a:spcPct val="20000"/>
              </a:spcBef>
              <a:buChar char="–"/>
              <a:defRPr sz="2800">
                <a:solidFill>
                  <a:schemeClr val="tx1"/>
                </a:solidFill>
                <a:latin typeface="Arial" charset="0"/>
              </a:defRPr>
            </a:lvl2pPr>
            <a:lvl3pPr marL="1143000" indent="-228600" defTabSz="354013" eaLnBrk="0" hangingPunct="0">
              <a:spcBef>
                <a:spcPct val="20000"/>
              </a:spcBef>
              <a:buChar char="•"/>
              <a:defRPr sz="2400">
                <a:solidFill>
                  <a:schemeClr val="tx1"/>
                </a:solidFill>
                <a:latin typeface="Arial" charset="0"/>
              </a:defRPr>
            </a:lvl3pPr>
            <a:lvl4pPr marL="1600200" indent="-228600" defTabSz="354013" eaLnBrk="0" hangingPunct="0">
              <a:spcBef>
                <a:spcPct val="20000"/>
              </a:spcBef>
              <a:buChar char="–"/>
              <a:defRPr sz="2000">
                <a:solidFill>
                  <a:schemeClr val="tx1"/>
                </a:solidFill>
                <a:latin typeface="Arial" charset="0"/>
              </a:defRPr>
            </a:lvl4pPr>
            <a:lvl5pPr marL="2057400" indent="-228600" defTabSz="354013" eaLnBrk="0" hangingPunct="0">
              <a:spcBef>
                <a:spcPct val="20000"/>
              </a:spcBef>
              <a:buChar char="»"/>
              <a:defRPr sz="2000">
                <a:solidFill>
                  <a:schemeClr val="tx1"/>
                </a:solidFill>
                <a:latin typeface="Arial" charset="0"/>
              </a:defRPr>
            </a:lvl5pPr>
            <a:lvl6pPr marL="2514600" indent="-228600" defTabSz="354013" eaLnBrk="0" fontAlgn="base" hangingPunct="0">
              <a:spcBef>
                <a:spcPct val="20000"/>
              </a:spcBef>
              <a:spcAft>
                <a:spcPct val="0"/>
              </a:spcAft>
              <a:buChar char="»"/>
              <a:defRPr sz="2000">
                <a:solidFill>
                  <a:schemeClr val="tx1"/>
                </a:solidFill>
                <a:latin typeface="Arial" charset="0"/>
              </a:defRPr>
            </a:lvl6pPr>
            <a:lvl7pPr marL="2971800" indent="-228600" defTabSz="354013" eaLnBrk="0" fontAlgn="base" hangingPunct="0">
              <a:spcBef>
                <a:spcPct val="20000"/>
              </a:spcBef>
              <a:spcAft>
                <a:spcPct val="0"/>
              </a:spcAft>
              <a:buChar char="»"/>
              <a:defRPr sz="2000">
                <a:solidFill>
                  <a:schemeClr val="tx1"/>
                </a:solidFill>
                <a:latin typeface="Arial" charset="0"/>
              </a:defRPr>
            </a:lvl7pPr>
            <a:lvl8pPr marL="3429000" indent="-228600" defTabSz="354013" eaLnBrk="0" fontAlgn="base" hangingPunct="0">
              <a:spcBef>
                <a:spcPct val="20000"/>
              </a:spcBef>
              <a:spcAft>
                <a:spcPct val="0"/>
              </a:spcAft>
              <a:buChar char="»"/>
              <a:defRPr sz="2000">
                <a:solidFill>
                  <a:schemeClr val="tx1"/>
                </a:solidFill>
                <a:latin typeface="Arial" charset="0"/>
              </a:defRPr>
            </a:lvl8pPr>
            <a:lvl9pPr marL="3886200" indent="-228600" defTabSz="354013"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nl-NL" altLang="nl-NL" sz="1800" dirty="0">
                <a:solidFill>
                  <a:srgbClr val="FF0000"/>
                </a:solidFill>
                <a:latin typeface="Comic Sans MS" pitchFamily="66" charset="0"/>
              </a:rPr>
              <a:t>A	Dit is het allersimpelste alarm: het kan AAN gezet worden (boven) en door een </a:t>
            </a:r>
            <a:r>
              <a:rPr lang="nl-NL" altLang="nl-NL" sz="1800" dirty="0" err="1">
                <a:solidFill>
                  <a:srgbClr val="FF0000"/>
                </a:solidFill>
                <a:latin typeface="Comic Sans MS" pitchFamily="66" charset="0"/>
              </a:rPr>
              <a:t>an-dere</a:t>
            </a:r>
            <a:r>
              <a:rPr lang="nl-NL" altLang="nl-NL" sz="1800" dirty="0">
                <a:solidFill>
                  <a:srgbClr val="FF0000"/>
                </a:solidFill>
                <a:latin typeface="Comic Sans MS" pitchFamily="66" charset="0"/>
              </a:rPr>
              <a:t> knop UIT gezet (onder).</a:t>
            </a:r>
          </a:p>
        </p:txBody>
      </p:sp>
      <p:sp>
        <p:nvSpPr>
          <p:cNvPr id="37898" name="Tekstvak 10"/>
          <p:cNvSpPr txBox="1">
            <a:spLocks noChangeArrowheads="1"/>
          </p:cNvSpPr>
          <p:nvPr/>
        </p:nvSpPr>
        <p:spPr bwMode="auto">
          <a:xfrm>
            <a:off x="139700" y="2549525"/>
            <a:ext cx="4719638"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354013" eaLnBrk="0" hangingPunct="0">
              <a:spcBef>
                <a:spcPct val="20000"/>
              </a:spcBef>
              <a:buChar char="•"/>
              <a:defRPr sz="3200">
                <a:solidFill>
                  <a:schemeClr val="tx1"/>
                </a:solidFill>
                <a:latin typeface="Arial" charset="0"/>
              </a:defRPr>
            </a:lvl1pPr>
            <a:lvl2pPr marL="742950" indent="-285750" defTabSz="354013" eaLnBrk="0" hangingPunct="0">
              <a:spcBef>
                <a:spcPct val="20000"/>
              </a:spcBef>
              <a:buChar char="–"/>
              <a:defRPr sz="2800">
                <a:solidFill>
                  <a:schemeClr val="tx1"/>
                </a:solidFill>
                <a:latin typeface="Arial" charset="0"/>
              </a:defRPr>
            </a:lvl2pPr>
            <a:lvl3pPr marL="1143000" indent="-228600" defTabSz="354013" eaLnBrk="0" hangingPunct="0">
              <a:spcBef>
                <a:spcPct val="20000"/>
              </a:spcBef>
              <a:buChar char="•"/>
              <a:defRPr sz="2400">
                <a:solidFill>
                  <a:schemeClr val="tx1"/>
                </a:solidFill>
                <a:latin typeface="Arial" charset="0"/>
              </a:defRPr>
            </a:lvl3pPr>
            <a:lvl4pPr marL="1600200" indent="-228600" defTabSz="354013" eaLnBrk="0" hangingPunct="0">
              <a:spcBef>
                <a:spcPct val="20000"/>
              </a:spcBef>
              <a:buChar char="–"/>
              <a:defRPr sz="2000">
                <a:solidFill>
                  <a:schemeClr val="tx1"/>
                </a:solidFill>
                <a:latin typeface="Arial" charset="0"/>
              </a:defRPr>
            </a:lvl4pPr>
            <a:lvl5pPr marL="2057400" indent="-228600" defTabSz="354013" eaLnBrk="0" hangingPunct="0">
              <a:spcBef>
                <a:spcPct val="20000"/>
              </a:spcBef>
              <a:buChar char="»"/>
              <a:defRPr sz="2000">
                <a:solidFill>
                  <a:schemeClr val="tx1"/>
                </a:solidFill>
                <a:latin typeface="Arial" charset="0"/>
              </a:defRPr>
            </a:lvl5pPr>
            <a:lvl6pPr marL="2514600" indent="-228600" defTabSz="354013" eaLnBrk="0" fontAlgn="base" hangingPunct="0">
              <a:spcBef>
                <a:spcPct val="20000"/>
              </a:spcBef>
              <a:spcAft>
                <a:spcPct val="0"/>
              </a:spcAft>
              <a:buChar char="»"/>
              <a:defRPr sz="2000">
                <a:solidFill>
                  <a:schemeClr val="tx1"/>
                </a:solidFill>
                <a:latin typeface="Arial" charset="0"/>
              </a:defRPr>
            </a:lvl6pPr>
            <a:lvl7pPr marL="2971800" indent="-228600" defTabSz="354013" eaLnBrk="0" fontAlgn="base" hangingPunct="0">
              <a:spcBef>
                <a:spcPct val="20000"/>
              </a:spcBef>
              <a:spcAft>
                <a:spcPct val="0"/>
              </a:spcAft>
              <a:buChar char="»"/>
              <a:defRPr sz="2000">
                <a:solidFill>
                  <a:schemeClr val="tx1"/>
                </a:solidFill>
                <a:latin typeface="Arial" charset="0"/>
              </a:defRPr>
            </a:lvl7pPr>
            <a:lvl8pPr marL="3429000" indent="-228600" defTabSz="354013" eaLnBrk="0" fontAlgn="base" hangingPunct="0">
              <a:spcBef>
                <a:spcPct val="20000"/>
              </a:spcBef>
              <a:spcAft>
                <a:spcPct val="0"/>
              </a:spcAft>
              <a:buChar char="»"/>
              <a:defRPr sz="2000">
                <a:solidFill>
                  <a:schemeClr val="tx1"/>
                </a:solidFill>
                <a:latin typeface="Arial" charset="0"/>
              </a:defRPr>
            </a:lvl8pPr>
            <a:lvl9pPr marL="3886200" indent="-228600" defTabSz="354013" eaLnBrk="0" fontAlgn="base" hangingPunct="0">
              <a:spcBef>
                <a:spcPct val="20000"/>
              </a:spcBef>
              <a:spcAft>
                <a:spcPct val="0"/>
              </a:spcAft>
              <a:buChar char="»"/>
              <a:defRPr sz="2000">
                <a:solidFill>
                  <a:schemeClr val="tx1"/>
                </a:solidFill>
                <a:latin typeface="Arial" charset="0"/>
              </a:defRPr>
            </a:lvl9pPr>
          </a:lstStyle>
          <a:p>
            <a:pPr algn="just" eaLnBrk="1" hangingPunct="1">
              <a:spcBef>
                <a:spcPct val="0"/>
              </a:spcBef>
              <a:buFontTx/>
              <a:buNone/>
            </a:pPr>
            <a:r>
              <a:rPr lang="nl-NL" altLang="nl-NL" sz="1800" dirty="0">
                <a:solidFill>
                  <a:srgbClr val="FF0000"/>
                </a:solidFill>
                <a:latin typeface="Comic Sans MS" pitchFamily="66" charset="0"/>
              </a:rPr>
              <a:t>B	Je wilt niet dat het alarm te snel aan gaat. Het mag alleen aan als er wat meer lawaai is dan ingesteld: dat betekent een hoog signaal uit de comparator,  dan gaat het alarm aan.</a:t>
            </a:r>
          </a:p>
        </p:txBody>
      </p:sp>
      <p:sp>
        <p:nvSpPr>
          <p:cNvPr id="37899" name="Tekstvak 11"/>
          <p:cNvSpPr txBox="1">
            <a:spLocks noChangeArrowheads="1"/>
          </p:cNvSpPr>
          <p:nvPr/>
        </p:nvSpPr>
        <p:spPr bwMode="auto">
          <a:xfrm>
            <a:off x="59168" y="4414788"/>
            <a:ext cx="489585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354013" eaLnBrk="0" hangingPunct="0">
              <a:spcBef>
                <a:spcPct val="20000"/>
              </a:spcBef>
              <a:buChar char="•"/>
              <a:defRPr sz="3200">
                <a:solidFill>
                  <a:schemeClr val="tx1"/>
                </a:solidFill>
                <a:latin typeface="Arial" charset="0"/>
              </a:defRPr>
            </a:lvl1pPr>
            <a:lvl2pPr marL="742950" indent="-285750" defTabSz="354013" eaLnBrk="0" hangingPunct="0">
              <a:spcBef>
                <a:spcPct val="20000"/>
              </a:spcBef>
              <a:buChar char="–"/>
              <a:defRPr sz="2800">
                <a:solidFill>
                  <a:schemeClr val="tx1"/>
                </a:solidFill>
                <a:latin typeface="Arial" charset="0"/>
              </a:defRPr>
            </a:lvl2pPr>
            <a:lvl3pPr marL="1143000" indent="-228600" defTabSz="354013" eaLnBrk="0" hangingPunct="0">
              <a:spcBef>
                <a:spcPct val="20000"/>
              </a:spcBef>
              <a:buChar char="•"/>
              <a:defRPr sz="2400">
                <a:solidFill>
                  <a:schemeClr val="tx1"/>
                </a:solidFill>
                <a:latin typeface="Arial" charset="0"/>
              </a:defRPr>
            </a:lvl3pPr>
            <a:lvl4pPr marL="1600200" indent="-228600" defTabSz="354013" eaLnBrk="0" hangingPunct="0">
              <a:spcBef>
                <a:spcPct val="20000"/>
              </a:spcBef>
              <a:buChar char="–"/>
              <a:defRPr sz="2000">
                <a:solidFill>
                  <a:schemeClr val="tx1"/>
                </a:solidFill>
                <a:latin typeface="Arial" charset="0"/>
              </a:defRPr>
            </a:lvl4pPr>
            <a:lvl5pPr marL="2057400" indent="-228600" defTabSz="354013" eaLnBrk="0" hangingPunct="0">
              <a:spcBef>
                <a:spcPct val="20000"/>
              </a:spcBef>
              <a:buChar char="»"/>
              <a:defRPr sz="2000">
                <a:solidFill>
                  <a:schemeClr val="tx1"/>
                </a:solidFill>
                <a:latin typeface="Arial" charset="0"/>
              </a:defRPr>
            </a:lvl5pPr>
            <a:lvl6pPr marL="2514600" indent="-228600" defTabSz="354013" eaLnBrk="0" fontAlgn="base" hangingPunct="0">
              <a:spcBef>
                <a:spcPct val="20000"/>
              </a:spcBef>
              <a:spcAft>
                <a:spcPct val="0"/>
              </a:spcAft>
              <a:buChar char="»"/>
              <a:defRPr sz="2000">
                <a:solidFill>
                  <a:schemeClr val="tx1"/>
                </a:solidFill>
                <a:latin typeface="Arial" charset="0"/>
              </a:defRPr>
            </a:lvl6pPr>
            <a:lvl7pPr marL="2971800" indent="-228600" defTabSz="354013" eaLnBrk="0" fontAlgn="base" hangingPunct="0">
              <a:spcBef>
                <a:spcPct val="20000"/>
              </a:spcBef>
              <a:spcAft>
                <a:spcPct val="0"/>
              </a:spcAft>
              <a:buChar char="»"/>
              <a:defRPr sz="2000">
                <a:solidFill>
                  <a:schemeClr val="tx1"/>
                </a:solidFill>
                <a:latin typeface="Arial" charset="0"/>
              </a:defRPr>
            </a:lvl7pPr>
            <a:lvl8pPr marL="3429000" indent="-228600" defTabSz="354013" eaLnBrk="0" fontAlgn="base" hangingPunct="0">
              <a:spcBef>
                <a:spcPct val="20000"/>
              </a:spcBef>
              <a:spcAft>
                <a:spcPct val="0"/>
              </a:spcAft>
              <a:buChar char="»"/>
              <a:defRPr sz="2000">
                <a:solidFill>
                  <a:schemeClr val="tx1"/>
                </a:solidFill>
                <a:latin typeface="Arial" charset="0"/>
              </a:defRPr>
            </a:lvl8pPr>
            <a:lvl9pPr marL="3886200" indent="-228600" defTabSz="354013" eaLnBrk="0" fontAlgn="base" hangingPunct="0">
              <a:spcBef>
                <a:spcPct val="20000"/>
              </a:spcBef>
              <a:spcAft>
                <a:spcPct val="0"/>
              </a:spcAft>
              <a:buChar char="»"/>
              <a:defRPr sz="2000">
                <a:solidFill>
                  <a:schemeClr val="tx1"/>
                </a:solidFill>
                <a:latin typeface="Arial" charset="0"/>
              </a:defRPr>
            </a:lvl9pPr>
          </a:lstStyle>
          <a:p>
            <a:pPr algn="just" eaLnBrk="1" hangingPunct="1">
              <a:spcBef>
                <a:spcPct val="0"/>
              </a:spcBef>
              <a:buFontTx/>
              <a:buNone/>
            </a:pPr>
            <a:r>
              <a:rPr lang="nl-NL" altLang="nl-NL" sz="1800" dirty="0">
                <a:solidFill>
                  <a:srgbClr val="FF0000"/>
                </a:solidFill>
                <a:latin typeface="Comic Sans MS" pitchFamily="66" charset="0"/>
              </a:rPr>
              <a:t>C	Meer rook dan ingesteld, betekent een hoog signaal uit de comparator, zodat de teller AAN gaat. Als de teller bij 8 is gaat het geheugen – en dus het alarm – aan.</a:t>
            </a:r>
          </a:p>
          <a:p>
            <a:pPr algn="just" eaLnBrk="1" hangingPunct="1">
              <a:spcBef>
                <a:spcPct val="0"/>
              </a:spcBef>
              <a:buFontTx/>
              <a:buNone/>
            </a:pPr>
            <a:r>
              <a:rPr lang="nl-NL" altLang="nl-NL" sz="1800" dirty="0">
                <a:solidFill>
                  <a:srgbClr val="FF0000"/>
                </a:solidFill>
                <a:latin typeface="Comic Sans MS" pitchFamily="66" charset="0"/>
              </a:rPr>
              <a:t>	Als er minder dan 8 sec te veel rook is wordt de teller gereset en begint het tellen dus opnieuw. Zonder de </a:t>
            </a:r>
            <a:r>
              <a:rPr lang="nl-NL" altLang="nl-NL" sz="1800" dirty="0" err="1">
                <a:solidFill>
                  <a:srgbClr val="FF0000"/>
                </a:solidFill>
                <a:latin typeface="Comic Sans MS" pitchFamily="66" charset="0"/>
              </a:rPr>
              <a:t>invertor</a:t>
            </a:r>
            <a:r>
              <a:rPr lang="nl-NL" altLang="nl-NL" sz="1800" dirty="0">
                <a:solidFill>
                  <a:srgbClr val="FF0000"/>
                </a:solidFill>
                <a:latin typeface="Comic Sans MS" pitchFamily="66" charset="0"/>
              </a:rPr>
              <a:t> ging het alarm ook af na 5+3 sec te veel rook</a:t>
            </a:r>
          </a:p>
        </p:txBody>
      </p:sp>
    </p:spTree>
    <p:extLst>
      <p:ext uri="{BB962C8B-B14F-4D97-AF65-F5344CB8AC3E}">
        <p14:creationId xmlns:p14="http://schemas.microsoft.com/office/powerpoint/2010/main" val="19515274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789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7897"/>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789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789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789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78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7" grpId="0"/>
      <p:bldP spid="37898" grpId="0"/>
      <p:bldP spid="3789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0" y="0"/>
            <a:ext cx="9144000" cy="1052513"/>
          </a:xfrm>
          <a:prstGeom prst="rect">
            <a:avLst/>
          </a:prstGeom>
          <a:solidFill>
            <a:srgbClr val="FF0000"/>
          </a:solidFill>
          <a:ln w="9525">
            <a:solidFill>
              <a:srgbClr val="FF0000"/>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nl-NL" altLang="nl-NL" sz="1800"/>
          </a:p>
        </p:txBody>
      </p:sp>
      <p:sp>
        <p:nvSpPr>
          <p:cNvPr id="5123" name="Text Box 3"/>
          <p:cNvSpPr txBox="1">
            <a:spLocks noChangeArrowheads="1"/>
          </p:cNvSpPr>
          <p:nvPr/>
        </p:nvSpPr>
        <p:spPr bwMode="auto">
          <a:xfrm>
            <a:off x="0" y="260350"/>
            <a:ext cx="9144000" cy="646331"/>
          </a:xfrm>
          <a:prstGeom prst="rect">
            <a:avLst/>
          </a:prstGeom>
          <a:solidFill>
            <a:srgbClr val="FF0000"/>
          </a:solidFill>
          <a:ln>
            <a:solidFill>
              <a:srgbClr val="FF0000"/>
            </a:solidFill>
          </a:ln>
          <a:effec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nl-NL" altLang="nl-NL" sz="3600" dirty="0">
                <a:solidFill>
                  <a:schemeClr val="bg1"/>
                </a:solidFill>
                <a:latin typeface="Comic Sans MS" pitchFamily="66" charset="0"/>
              </a:rPr>
              <a:t>VRAAG 3-4   OMREKENEN BIN      DEC</a:t>
            </a:r>
            <a:endParaRPr lang="en-US" altLang="nl-NL" sz="3600" dirty="0">
              <a:solidFill>
                <a:schemeClr val="bg1"/>
              </a:solidFill>
              <a:latin typeface="Comic Sans MS" pitchFamily="66" charset="0"/>
            </a:endParaRPr>
          </a:p>
        </p:txBody>
      </p:sp>
      <p:graphicFrame>
        <p:nvGraphicFramePr>
          <p:cNvPr id="65541" name="Object 5"/>
          <p:cNvGraphicFramePr>
            <a:graphicFrameLocks noChangeAspect="1"/>
          </p:cNvGraphicFramePr>
          <p:nvPr/>
        </p:nvGraphicFramePr>
        <p:xfrm>
          <a:off x="4067175" y="4292600"/>
          <a:ext cx="4608513" cy="938213"/>
        </p:xfrm>
        <a:graphic>
          <a:graphicData uri="http://schemas.openxmlformats.org/presentationml/2006/ole">
            <mc:AlternateContent xmlns:mc="http://schemas.openxmlformats.org/markup-compatibility/2006">
              <mc:Choice xmlns:v="urn:schemas-microsoft-com:vml" Requires="v">
                <p:oleObj spid="_x0000_s2194" name="Vergelijking" r:id="rId3" imgW="2247900" imgH="457200" progId="Equation.3">
                  <p:embed/>
                </p:oleObj>
              </mc:Choice>
              <mc:Fallback>
                <p:oleObj name="Vergelijking" r:id="rId3" imgW="2247900" imgH="4572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7175" y="4292600"/>
                        <a:ext cx="4608513" cy="938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5542" name="Object 6"/>
          <p:cNvGraphicFramePr>
            <a:graphicFrameLocks noChangeAspect="1"/>
          </p:cNvGraphicFramePr>
          <p:nvPr/>
        </p:nvGraphicFramePr>
        <p:xfrm>
          <a:off x="4067175" y="5605463"/>
          <a:ext cx="4176713" cy="973137"/>
        </p:xfrm>
        <a:graphic>
          <a:graphicData uri="http://schemas.openxmlformats.org/presentationml/2006/ole">
            <mc:AlternateContent xmlns:mc="http://schemas.openxmlformats.org/markup-compatibility/2006">
              <mc:Choice xmlns:v="urn:schemas-microsoft-com:vml" Requires="v">
                <p:oleObj spid="_x0000_s2195" name="Vergelijking" r:id="rId5" imgW="2070100" imgH="482600" progId="Equation.3">
                  <p:embed/>
                </p:oleObj>
              </mc:Choice>
              <mc:Fallback>
                <p:oleObj name="Vergelijking" r:id="rId5" imgW="2070100" imgH="482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67175" y="5605463"/>
                        <a:ext cx="4176713" cy="973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126" name="Tekstvak 1"/>
          <p:cNvSpPr txBox="1">
            <a:spLocks noChangeArrowheads="1"/>
          </p:cNvSpPr>
          <p:nvPr/>
        </p:nvSpPr>
        <p:spPr bwMode="auto">
          <a:xfrm>
            <a:off x="350838" y="1268413"/>
            <a:ext cx="857091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nl-NL" altLang="nl-NL" sz="1800" dirty="0">
                <a:solidFill>
                  <a:srgbClr val="FF0000"/>
                </a:solidFill>
                <a:latin typeface="Comic Sans MS" pitchFamily="66" charset="0"/>
              </a:rPr>
              <a:t>Decimaal zijn er tien symbolen, namelijk 0, 1, ..9.</a:t>
            </a:r>
          </a:p>
          <a:p>
            <a:pPr eaLnBrk="1" hangingPunct="1">
              <a:spcBef>
                <a:spcPct val="0"/>
              </a:spcBef>
              <a:buFontTx/>
              <a:buNone/>
            </a:pPr>
            <a:r>
              <a:rPr lang="nl-NL" altLang="nl-NL" sz="1800" dirty="0">
                <a:solidFill>
                  <a:srgbClr val="FF0000"/>
                </a:solidFill>
                <a:latin typeface="Comic Sans MS" pitchFamily="66" charset="0"/>
              </a:rPr>
              <a:t>Binair zijn er slechts </a:t>
            </a:r>
            <a:r>
              <a:rPr lang="nl-NL" altLang="nl-NL" sz="1800" b="1" dirty="0">
                <a:solidFill>
                  <a:srgbClr val="FF0000"/>
                </a:solidFill>
                <a:latin typeface="Comic Sans MS" pitchFamily="66" charset="0"/>
              </a:rPr>
              <a:t>2 symbolen</a:t>
            </a:r>
            <a:r>
              <a:rPr lang="nl-NL" altLang="nl-NL" sz="1800" dirty="0">
                <a:solidFill>
                  <a:srgbClr val="FF0000"/>
                </a:solidFill>
                <a:latin typeface="Comic Sans MS" pitchFamily="66" charset="0"/>
              </a:rPr>
              <a:t>, namelijk </a:t>
            </a:r>
            <a:r>
              <a:rPr lang="nl-NL" altLang="nl-NL" sz="1800" b="1" dirty="0">
                <a:solidFill>
                  <a:srgbClr val="FF0000"/>
                </a:solidFill>
                <a:latin typeface="Comic Sans MS" pitchFamily="66" charset="0"/>
              </a:rPr>
              <a:t>0</a:t>
            </a:r>
            <a:r>
              <a:rPr lang="nl-NL" altLang="nl-NL" sz="1800" dirty="0">
                <a:solidFill>
                  <a:srgbClr val="FF0000"/>
                </a:solidFill>
                <a:latin typeface="Comic Sans MS" pitchFamily="66" charset="0"/>
              </a:rPr>
              <a:t> en </a:t>
            </a:r>
            <a:r>
              <a:rPr lang="nl-NL" altLang="nl-NL" sz="1800" b="1" dirty="0">
                <a:solidFill>
                  <a:srgbClr val="FF0000"/>
                </a:solidFill>
                <a:latin typeface="Comic Sans MS" pitchFamily="66" charset="0"/>
              </a:rPr>
              <a:t>1.</a:t>
            </a:r>
          </a:p>
          <a:p>
            <a:pPr eaLnBrk="1" hangingPunct="1">
              <a:spcBef>
                <a:spcPct val="0"/>
              </a:spcBef>
              <a:buFontTx/>
              <a:buNone/>
            </a:pPr>
            <a:r>
              <a:rPr lang="nl-NL" altLang="nl-NL" sz="1800" dirty="0">
                <a:solidFill>
                  <a:srgbClr val="FF0000"/>
                </a:solidFill>
                <a:latin typeface="Comic Sans MS" pitchFamily="66" charset="0"/>
              </a:rPr>
              <a:t>2 zelf is geen binair maar een decimaal getal. </a:t>
            </a:r>
          </a:p>
        </p:txBody>
      </p:sp>
      <p:sp>
        <p:nvSpPr>
          <p:cNvPr id="5127" name="Tekstvak 2"/>
          <p:cNvSpPr txBox="1">
            <a:spLocks noChangeArrowheads="1"/>
          </p:cNvSpPr>
          <p:nvPr/>
        </p:nvSpPr>
        <p:spPr bwMode="auto">
          <a:xfrm>
            <a:off x="1150938" y="2390775"/>
            <a:ext cx="7993062"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nl-NL" sz="1800" b="1" dirty="0">
                <a:solidFill>
                  <a:srgbClr val="FF0000"/>
                </a:solidFill>
              </a:rPr>
              <a:t>BIN	0	1	10	11	100	101	110	111</a:t>
            </a:r>
            <a:endParaRPr lang="nl-NL" altLang="nl-NL" sz="1800" b="1" dirty="0">
              <a:solidFill>
                <a:srgbClr val="FF0000"/>
              </a:solidFill>
            </a:endParaRPr>
          </a:p>
          <a:p>
            <a:pPr eaLnBrk="1" hangingPunct="1">
              <a:spcBef>
                <a:spcPct val="0"/>
              </a:spcBef>
              <a:buFontTx/>
              <a:buNone/>
            </a:pPr>
            <a:r>
              <a:rPr lang="nl-NL" altLang="nl-NL" sz="1800" dirty="0">
                <a:solidFill>
                  <a:srgbClr val="FF0000"/>
                </a:solidFill>
              </a:rPr>
              <a:t>DEC	0	1	2	3	4	5	6	7</a:t>
            </a:r>
          </a:p>
          <a:p>
            <a:pPr eaLnBrk="1" hangingPunct="1">
              <a:spcBef>
                <a:spcPct val="0"/>
              </a:spcBef>
              <a:buFontTx/>
              <a:buNone/>
            </a:pPr>
            <a:endParaRPr lang="en-US" altLang="nl-NL" sz="1800" b="1" dirty="0">
              <a:solidFill>
                <a:srgbClr val="FF0000"/>
              </a:solidFill>
            </a:endParaRPr>
          </a:p>
          <a:p>
            <a:pPr eaLnBrk="1" hangingPunct="1">
              <a:spcBef>
                <a:spcPct val="0"/>
              </a:spcBef>
              <a:buFontTx/>
              <a:buNone/>
            </a:pPr>
            <a:r>
              <a:rPr lang="en-US" altLang="nl-NL" sz="1800" b="1" dirty="0">
                <a:solidFill>
                  <a:srgbClr val="FF0000"/>
                </a:solidFill>
              </a:rPr>
              <a:t>BIN	1000	1001	1010	1011	1100	1101	1110	1111</a:t>
            </a:r>
            <a:endParaRPr lang="nl-NL" altLang="nl-NL" sz="1800" b="1" dirty="0">
              <a:solidFill>
                <a:srgbClr val="FF0000"/>
              </a:solidFill>
            </a:endParaRPr>
          </a:p>
          <a:p>
            <a:pPr eaLnBrk="1" hangingPunct="1">
              <a:spcBef>
                <a:spcPct val="0"/>
              </a:spcBef>
              <a:buFontTx/>
              <a:buNone/>
            </a:pPr>
            <a:r>
              <a:rPr lang="nl-NL" altLang="nl-NL" sz="1800" dirty="0">
                <a:solidFill>
                  <a:srgbClr val="FF0000"/>
                </a:solidFill>
              </a:rPr>
              <a:t>DEC	8	9	10	11	12	13	14	15</a:t>
            </a:r>
          </a:p>
        </p:txBody>
      </p:sp>
      <p:sp>
        <p:nvSpPr>
          <p:cNvPr id="5128" name="Tekstvak 3"/>
          <p:cNvSpPr txBox="1">
            <a:spLocks noChangeArrowheads="1"/>
          </p:cNvSpPr>
          <p:nvPr/>
        </p:nvSpPr>
        <p:spPr bwMode="auto">
          <a:xfrm>
            <a:off x="392113" y="3883025"/>
            <a:ext cx="6196012"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nl-NL" sz="2000" b="1" dirty="0">
                <a:solidFill>
                  <a:srgbClr val="FF0000"/>
                </a:solidFill>
                <a:latin typeface="Comic Sans MS" pitchFamily="66" charset="0"/>
              </a:rPr>
              <a:t>VRAAG 3  BIN </a:t>
            </a:r>
            <a:r>
              <a:rPr lang="en-US" altLang="nl-NL" sz="2000" b="1" dirty="0">
                <a:solidFill>
                  <a:srgbClr val="FF0000"/>
                </a:solidFill>
                <a:latin typeface="Comic Sans MS" pitchFamily="66" charset="0"/>
                <a:sym typeface="Symbol" pitchFamily="18" charset="2"/>
              </a:rPr>
              <a:t></a:t>
            </a:r>
            <a:r>
              <a:rPr lang="en-US" altLang="nl-NL" sz="2000" b="1" dirty="0">
                <a:solidFill>
                  <a:srgbClr val="FF0000"/>
                </a:solidFill>
                <a:latin typeface="Comic Sans MS" pitchFamily="66" charset="0"/>
              </a:rPr>
              <a:t> DEC</a:t>
            </a:r>
            <a:r>
              <a:rPr lang="nl-NL" altLang="nl-NL" sz="2000" b="1" dirty="0">
                <a:solidFill>
                  <a:srgbClr val="FF0000"/>
                </a:solidFill>
                <a:latin typeface="Comic Sans MS" pitchFamily="66" charset="0"/>
              </a:rPr>
              <a:t> 	HEEN</a:t>
            </a:r>
          </a:p>
          <a:p>
            <a:pPr eaLnBrk="1" hangingPunct="1">
              <a:spcBef>
                <a:spcPct val="0"/>
              </a:spcBef>
              <a:buFontTx/>
              <a:buNone/>
            </a:pPr>
            <a:r>
              <a:rPr lang="nl-NL" altLang="nl-NL" sz="2000" dirty="0">
                <a:solidFill>
                  <a:srgbClr val="FF0000"/>
                </a:solidFill>
                <a:latin typeface="Comic Sans MS" pitchFamily="66" charset="0"/>
              </a:rPr>
              <a:t>A	1001 1100</a:t>
            </a:r>
            <a:r>
              <a:rPr lang="nl-NL" altLang="nl-NL" sz="2000" baseline="-25000" dirty="0">
                <a:solidFill>
                  <a:srgbClr val="FF0000"/>
                </a:solidFill>
                <a:latin typeface="Comic Sans MS" pitchFamily="66" charset="0"/>
              </a:rPr>
              <a:t>2</a:t>
            </a:r>
            <a:r>
              <a:rPr lang="nl-NL" altLang="nl-NL" sz="2000" dirty="0">
                <a:solidFill>
                  <a:srgbClr val="FF0000"/>
                </a:solidFill>
                <a:latin typeface="Comic Sans MS" pitchFamily="66" charset="0"/>
              </a:rPr>
              <a:t> = ?</a:t>
            </a:r>
            <a:r>
              <a:rPr lang="nl-NL" altLang="nl-NL" sz="2000" baseline="-25000" dirty="0">
                <a:solidFill>
                  <a:srgbClr val="FF0000"/>
                </a:solidFill>
                <a:latin typeface="Comic Sans MS" pitchFamily="66" charset="0"/>
              </a:rPr>
              <a:t>10</a:t>
            </a:r>
          </a:p>
          <a:p>
            <a:pPr eaLnBrk="1" hangingPunct="1">
              <a:spcBef>
                <a:spcPct val="0"/>
              </a:spcBef>
              <a:buFontTx/>
              <a:buNone/>
            </a:pPr>
            <a:r>
              <a:rPr lang="nl-NL" altLang="nl-NL" sz="2000" dirty="0">
                <a:solidFill>
                  <a:srgbClr val="FF0000"/>
                </a:solidFill>
                <a:latin typeface="Comic Sans MS" pitchFamily="66" charset="0"/>
              </a:rPr>
              <a:t>B	1100 0101</a:t>
            </a:r>
            <a:r>
              <a:rPr lang="nl-NL" altLang="nl-NL" sz="2000" baseline="-25000" dirty="0">
                <a:solidFill>
                  <a:srgbClr val="FF0000"/>
                </a:solidFill>
                <a:latin typeface="Comic Sans MS" pitchFamily="66" charset="0"/>
              </a:rPr>
              <a:t>2</a:t>
            </a:r>
            <a:r>
              <a:rPr lang="nl-NL" altLang="nl-NL" sz="2000" dirty="0">
                <a:solidFill>
                  <a:srgbClr val="FF0000"/>
                </a:solidFill>
                <a:latin typeface="Comic Sans MS" pitchFamily="66" charset="0"/>
              </a:rPr>
              <a:t> = ?</a:t>
            </a:r>
            <a:r>
              <a:rPr lang="nl-NL" altLang="nl-NL" sz="2000" baseline="-25000" dirty="0">
                <a:solidFill>
                  <a:srgbClr val="FF0000"/>
                </a:solidFill>
                <a:latin typeface="Comic Sans MS" pitchFamily="66" charset="0"/>
              </a:rPr>
              <a:t>10</a:t>
            </a:r>
          </a:p>
          <a:p>
            <a:pPr eaLnBrk="1" hangingPunct="1">
              <a:spcBef>
                <a:spcPct val="0"/>
              </a:spcBef>
              <a:buFontTx/>
              <a:buNone/>
            </a:pPr>
            <a:r>
              <a:rPr lang="nl-NL" altLang="nl-NL" sz="2000" dirty="0">
                <a:solidFill>
                  <a:srgbClr val="FF0000"/>
                </a:solidFill>
                <a:latin typeface="Comic Sans MS" pitchFamily="66" charset="0"/>
              </a:rPr>
              <a:t>C	1111 1111</a:t>
            </a:r>
            <a:r>
              <a:rPr lang="nl-NL" altLang="nl-NL" sz="2000" baseline="-25000" dirty="0">
                <a:solidFill>
                  <a:srgbClr val="FF0000"/>
                </a:solidFill>
                <a:latin typeface="Comic Sans MS" pitchFamily="66" charset="0"/>
              </a:rPr>
              <a:t>2</a:t>
            </a:r>
            <a:r>
              <a:rPr lang="nl-NL" altLang="nl-NL" sz="2000" dirty="0">
                <a:solidFill>
                  <a:srgbClr val="FF0000"/>
                </a:solidFill>
                <a:latin typeface="Comic Sans MS" pitchFamily="66" charset="0"/>
              </a:rPr>
              <a:t>  = ?</a:t>
            </a:r>
            <a:r>
              <a:rPr lang="nl-NL" altLang="nl-NL" sz="2000" baseline="-25000" dirty="0">
                <a:solidFill>
                  <a:srgbClr val="FF0000"/>
                </a:solidFill>
                <a:latin typeface="Comic Sans MS" pitchFamily="66" charset="0"/>
              </a:rPr>
              <a:t>10</a:t>
            </a:r>
          </a:p>
        </p:txBody>
      </p:sp>
      <p:sp>
        <p:nvSpPr>
          <p:cNvPr id="5129" name="Tekstvak 28"/>
          <p:cNvSpPr txBox="1">
            <a:spLocks noChangeArrowheads="1"/>
          </p:cNvSpPr>
          <p:nvPr/>
        </p:nvSpPr>
        <p:spPr bwMode="auto">
          <a:xfrm>
            <a:off x="392113" y="5378450"/>
            <a:ext cx="45370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nl-NL" sz="1800" b="1" dirty="0">
                <a:solidFill>
                  <a:srgbClr val="FF0000"/>
                </a:solidFill>
                <a:latin typeface="Comic Sans MS" pitchFamily="66" charset="0"/>
              </a:rPr>
              <a:t>Vbn</a:t>
            </a:r>
            <a:r>
              <a:rPr lang="en-US" altLang="nl-NL" sz="1800" b="1" baseline="-25000" dirty="0">
                <a:solidFill>
                  <a:srgbClr val="FF0000"/>
                </a:solidFill>
                <a:latin typeface="Comic Sans MS" pitchFamily="66" charset="0"/>
              </a:rPr>
              <a:t>2</a:t>
            </a:r>
            <a:r>
              <a:rPr lang="en-US" altLang="nl-NL" sz="1800" b="1" dirty="0">
                <a:solidFill>
                  <a:srgbClr val="FF0000"/>
                </a:solidFill>
                <a:latin typeface="Comic Sans MS" pitchFamily="66" charset="0"/>
              </a:rPr>
              <a:t>	  DEC </a:t>
            </a:r>
            <a:r>
              <a:rPr lang="en-US" altLang="nl-NL" sz="1800" b="1" dirty="0">
                <a:solidFill>
                  <a:srgbClr val="FF0000"/>
                </a:solidFill>
                <a:latin typeface="Comic Sans MS" pitchFamily="66" charset="0"/>
                <a:sym typeface="Symbol" pitchFamily="18" charset="2"/>
              </a:rPr>
              <a:t></a:t>
            </a:r>
            <a:r>
              <a:rPr lang="en-US" altLang="nl-NL" sz="1800" b="1" dirty="0">
                <a:solidFill>
                  <a:srgbClr val="FF0000"/>
                </a:solidFill>
                <a:latin typeface="Comic Sans MS" pitchFamily="66" charset="0"/>
              </a:rPr>
              <a:t> BIN	TERUG</a:t>
            </a:r>
          </a:p>
          <a:p>
            <a:pPr eaLnBrk="1" hangingPunct="1">
              <a:spcBef>
                <a:spcPct val="0"/>
              </a:spcBef>
              <a:buFontTx/>
              <a:buNone/>
            </a:pPr>
            <a:r>
              <a:rPr lang="en-US" altLang="nl-NL" sz="1800" dirty="0">
                <a:solidFill>
                  <a:srgbClr val="FF0000"/>
                </a:solidFill>
                <a:latin typeface="Comic Sans MS" pitchFamily="66" charset="0"/>
              </a:rPr>
              <a:t>A	</a:t>
            </a:r>
            <a:r>
              <a:rPr lang="nl-NL" altLang="nl-NL" sz="1800" b="1" dirty="0">
                <a:solidFill>
                  <a:srgbClr val="FF0000"/>
                </a:solidFill>
                <a:latin typeface="Comic Sans MS" pitchFamily="66" charset="0"/>
              </a:rPr>
              <a:t> </a:t>
            </a:r>
            <a:r>
              <a:rPr lang="nl-NL" altLang="nl-NL" sz="1800" dirty="0">
                <a:solidFill>
                  <a:srgbClr val="FF0000"/>
                </a:solidFill>
                <a:latin typeface="Comic Sans MS" pitchFamily="66" charset="0"/>
              </a:rPr>
              <a:t>200</a:t>
            </a:r>
            <a:r>
              <a:rPr lang="nl-NL" altLang="nl-NL" sz="1800" baseline="-25000" dirty="0">
                <a:solidFill>
                  <a:srgbClr val="FF0000"/>
                </a:solidFill>
                <a:latin typeface="Comic Sans MS" pitchFamily="66" charset="0"/>
              </a:rPr>
              <a:t>10 </a:t>
            </a:r>
            <a:r>
              <a:rPr lang="nl-NL" altLang="nl-NL" sz="1800" dirty="0">
                <a:solidFill>
                  <a:srgbClr val="FF0000"/>
                </a:solidFill>
                <a:latin typeface="Comic Sans MS" pitchFamily="66" charset="0"/>
              </a:rPr>
              <a:t>= ?</a:t>
            </a:r>
            <a:r>
              <a:rPr lang="nl-NL" altLang="nl-NL" sz="1800" baseline="-25000" dirty="0">
                <a:solidFill>
                  <a:srgbClr val="FF0000"/>
                </a:solidFill>
                <a:latin typeface="Comic Sans MS" pitchFamily="66" charset="0"/>
              </a:rPr>
              <a:t>2</a:t>
            </a:r>
            <a:endParaRPr lang="nl-NL" altLang="nl-NL" sz="1800" dirty="0">
              <a:solidFill>
                <a:srgbClr val="FF0000"/>
              </a:solidFill>
              <a:latin typeface="Comic Sans MS" pitchFamily="66" charset="0"/>
            </a:endParaRPr>
          </a:p>
          <a:p>
            <a:pPr eaLnBrk="1" hangingPunct="1">
              <a:spcBef>
                <a:spcPct val="0"/>
              </a:spcBef>
              <a:buFontTx/>
              <a:buNone/>
            </a:pPr>
            <a:r>
              <a:rPr lang="nl-NL" altLang="nl-NL" sz="1800" dirty="0">
                <a:solidFill>
                  <a:srgbClr val="FF0000"/>
                </a:solidFill>
                <a:latin typeface="Comic Sans MS" pitchFamily="66" charset="0"/>
              </a:rPr>
              <a:t>B	 241</a:t>
            </a:r>
            <a:r>
              <a:rPr lang="nl-NL" altLang="nl-NL" sz="1800" baseline="-25000" dirty="0">
                <a:solidFill>
                  <a:srgbClr val="FF0000"/>
                </a:solidFill>
                <a:latin typeface="Comic Sans MS" pitchFamily="66" charset="0"/>
              </a:rPr>
              <a:t>10</a:t>
            </a:r>
            <a:r>
              <a:rPr lang="nl-NL" altLang="nl-NL" sz="1800" dirty="0">
                <a:solidFill>
                  <a:srgbClr val="FF0000"/>
                </a:solidFill>
                <a:latin typeface="Comic Sans MS" pitchFamily="66" charset="0"/>
              </a:rPr>
              <a:t> = ?</a:t>
            </a:r>
            <a:r>
              <a:rPr lang="nl-NL" altLang="nl-NL" sz="1800" baseline="-25000" dirty="0">
                <a:solidFill>
                  <a:srgbClr val="FF0000"/>
                </a:solidFill>
                <a:latin typeface="Comic Sans MS" pitchFamily="66" charset="0"/>
              </a:rPr>
              <a:t>2</a:t>
            </a:r>
          </a:p>
          <a:p>
            <a:pPr eaLnBrk="1" hangingPunct="1">
              <a:spcBef>
                <a:spcPct val="0"/>
              </a:spcBef>
              <a:buFontTx/>
              <a:buNone/>
            </a:pPr>
            <a:r>
              <a:rPr lang="nl-NL" altLang="nl-NL" sz="1800" dirty="0">
                <a:solidFill>
                  <a:srgbClr val="FF0000"/>
                </a:solidFill>
                <a:latin typeface="Comic Sans MS" pitchFamily="66" charset="0"/>
              </a:rPr>
              <a:t>C	   63</a:t>
            </a:r>
            <a:r>
              <a:rPr lang="nl-NL" altLang="nl-NL" sz="1800" baseline="-25000" dirty="0">
                <a:solidFill>
                  <a:srgbClr val="FF0000"/>
                </a:solidFill>
                <a:latin typeface="Comic Sans MS" pitchFamily="66" charset="0"/>
              </a:rPr>
              <a:t>10</a:t>
            </a:r>
            <a:r>
              <a:rPr lang="nl-NL" altLang="nl-NL" sz="1800" dirty="0">
                <a:solidFill>
                  <a:srgbClr val="FF0000"/>
                </a:solidFill>
                <a:latin typeface="Comic Sans MS" pitchFamily="66" charset="0"/>
              </a:rPr>
              <a:t> = ?</a:t>
            </a:r>
            <a:r>
              <a:rPr lang="nl-NL" altLang="nl-NL" sz="1800" baseline="-25000" dirty="0">
                <a:solidFill>
                  <a:srgbClr val="FF0000"/>
                </a:solidFill>
                <a:latin typeface="Comic Sans MS" pitchFamily="66" charset="0"/>
              </a:rPr>
              <a:t>2</a:t>
            </a:r>
          </a:p>
        </p:txBody>
      </p:sp>
      <p:graphicFrame>
        <p:nvGraphicFramePr>
          <p:cNvPr id="5" name="Object 4"/>
          <p:cNvGraphicFramePr>
            <a:graphicFrameLocks noChangeAspect="1"/>
          </p:cNvGraphicFramePr>
          <p:nvPr/>
        </p:nvGraphicFramePr>
        <p:xfrm>
          <a:off x="3924300" y="4237038"/>
          <a:ext cx="4738688" cy="938212"/>
        </p:xfrm>
        <a:graphic>
          <a:graphicData uri="http://schemas.openxmlformats.org/presentationml/2006/ole">
            <mc:AlternateContent xmlns:mc="http://schemas.openxmlformats.org/markup-compatibility/2006">
              <mc:Choice xmlns:v="urn:schemas-microsoft-com:vml" Requires="v">
                <p:oleObj spid="_x0000_s2196" name="Vergelijking" r:id="rId7" imgW="2311400" imgH="457200" progId="Equation.3">
                  <p:embed/>
                </p:oleObj>
              </mc:Choice>
              <mc:Fallback>
                <p:oleObj name="Vergelijking" r:id="rId7" imgW="2311400" imgH="4572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24300" y="4237038"/>
                        <a:ext cx="4738688" cy="938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 name="Object 5"/>
          <p:cNvGraphicFramePr>
            <a:graphicFrameLocks noChangeAspect="1"/>
          </p:cNvGraphicFramePr>
          <p:nvPr/>
        </p:nvGraphicFramePr>
        <p:xfrm>
          <a:off x="3779838" y="4232275"/>
          <a:ext cx="4764087" cy="938213"/>
        </p:xfrm>
        <a:graphic>
          <a:graphicData uri="http://schemas.openxmlformats.org/presentationml/2006/ole">
            <mc:AlternateContent xmlns:mc="http://schemas.openxmlformats.org/markup-compatibility/2006">
              <mc:Choice xmlns:v="urn:schemas-microsoft-com:vml" Requires="v">
                <p:oleObj spid="_x0000_s2197" name="Vergelijking" r:id="rId9" imgW="2324100" imgH="457200" progId="Equation.3">
                  <p:embed/>
                </p:oleObj>
              </mc:Choice>
              <mc:Fallback>
                <p:oleObj name="Vergelijking" r:id="rId9" imgW="2324100" imgH="4572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79838" y="4232275"/>
                        <a:ext cx="4764087" cy="938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 name="Object 6"/>
          <p:cNvGraphicFramePr>
            <a:graphicFrameLocks noChangeAspect="1"/>
          </p:cNvGraphicFramePr>
          <p:nvPr/>
        </p:nvGraphicFramePr>
        <p:xfrm>
          <a:off x="4075113" y="5607050"/>
          <a:ext cx="4818062" cy="971550"/>
        </p:xfrm>
        <a:graphic>
          <a:graphicData uri="http://schemas.openxmlformats.org/presentationml/2006/ole">
            <mc:AlternateContent xmlns:mc="http://schemas.openxmlformats.org/markup-compatibility/2006">
              <mc:Choice xmlns:v="urn:schemas-microsoft-com:vml" Requires="v">
                <p:oleObj spid="_x0000_s2198" name="Vergelijking" r:id="rId11" imgW="2387600" imgH="482600" progId="Equation.3">
                  <p:embed/>
                </p:oleObj>
              </mc:Choice>
              <mc:Fallback>
                <p:oleObj name="Vergelijking" r:id="rId11" imgW="2387600" imgH="4826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075113" y="5607050"/>
                        <a:ext cx="4818062" cy="971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 name="Object 7"/>
          <p:cNvGraphicFramePr>
            <a:graphicFrameLocks noChangeAspect="1"/>
          </p:cNvGraphicFramePr>
          <p:nvPr/>
        </p:nvGraphicFramePr>
        <p:xfrm>
          <a:off x="3340100" y="5605463"/>
          <a:ext cx="5535613" cy="973137"/>
        </p:xfrm>
        <a:graphic>
          <a:graphicData uri="http://schemas.openxmlformats.org/presentationml/2006/ole">
            <mc:AlternateContent xmlns:mc="http://schemas.openxmlformats.org/markup-compatibility/2006">
              <mc:Choice xmlns:v="urn:schemas-microsoft-com:vml" Requires="v">
                <p:oleObj spid="_x0000_s2199" name="Vergelijking" r:id="rId13" imgW="2743200" imgH="482600" progId="Equation.3">
                  <p:embed/>
                </p:oleObj>
              </mc:Choice>
              <mc:Fallback>
                <p:oleObj name="Vergelijking" r:id="rId13" imgW="2743200" imgH="48260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340100" y="5605463"/>
                        <a:ext cx="5535613" cy="973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3" name="Rechte verbindingslijn met pijl 2"/>
          <p:cNvCxnSpPr/>
          <p:nvPr/>
        </p:nvCxnSpPr>
        <p:spPr>
          <a:xfrm>
            <a:off x="7236296" y="583515"/>
            <a:ext cx="504056" cy="0"/>
          </a:xfrm>
          <a:prstGeom prst="straightConnector1">
            <a:avLst/>
          </a:prstGeom>
          <a:ln w="38100">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64691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554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nodeType="clickEffect">
                                  <p:stCondLst>
                                    <p:cond delay="0"/>
                                  </p:stCondLst>
                                  <p:childTnLst>
                                    <p:set>
                                      <p:cBhvr>
                                        <p:cTn id="10" dur="1" fill="hold">
                                          <p:stCondLst>
                                            <p:cond delay="0"/>
                                          </p:stCondLst>
                                        </p:cTn>
                                        <p:tgtEl>
                                          <p:spTgt spid="65541"/>
                                        </p:tgtEl>
                                        <p:attrNameLst>
                                          <p:attrName>style.visibility</p:attrName>
                                        </p:attrNameLst>
                                      </p:cBhvr>
                                      <p:to>
                                        <p:strVal val="hidden"/>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xit" presetSubtype="0" fill="hold" nodeType="clickEffect">
                                  <p:stCondLst>
                                    <p:cond delay="0"/>
                                  </p:stCondLst>
                                  <p:childTnLst>
                                    <p:set>
                                      <p:cBhvr>
                                        <p:cTn id="18" dur="1" fill="hold">
                                          <p:stCondLst>
                                            <p:cond delay="0"/>
                                          </p:stCondLst>
                                        </p:cTn>
                                        <p:tgtEl>
                                          <p:spTgt spid="6"/>
                                        </p:tgtEl>
                                        <p:attrNameLst>
                                          <p:attrName>style.visibility</p:attrName>
                                        </p:attrNameLst>
                                      </p:cBhvr>
                                      <p:to>
                                        <p:strVal val="hidden"/>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xit" presetSubtype="0" fill="hold" nodeType="clickEffect">
                                  <p:stCondLst>
                                    <p:cond delay="0"/>
                                  </p:stCondLst>
                                  <p:childTnLst>
                                    <p:set>
                                      <p:cBhvr>
                                        <p:cTn id="26" dur="1" fill="hold">
                                          <p:stCondLst>
                                            <p:cond delay="0"/>
                                          </p:stCondLst>
                                        </p:cTn>
                                        <p:tgtEl>
                                          <p:spTgt spid="5"/>
                                        </p:tgtEl>
                                        <p:attrNameLst>
                                          <p:attrName>style.visibility</p:attrName>
                                        </p:attrNameLst>
                                      </p:cBhvr>
                                      <p:to>
                                        <p:strVal val="hidden"/>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65542"/>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xit" presetSubtype="0" fill="hold" nodeType="clickEffect">
                                  <p:stCondLst>
                                    <p:cond delay="0"/>
                                  </p:stCondLst>
                                  <p:childTnLst>
                                    <p:set>
                                      <p:cBhvr>
                                        <p:cTn id="34" dur="1" fill="hold">
                                          <p:stCondLst>
                                            <p:cond delay="0"/>
                                          </p:stCondLst>
                                        </p:cTn>
                                        <p:tgtEl>
                                          <p:spTgt spid="65542"/>
                                        </p:tgtEl>
                                        <p:attrNameLst>
                                          <p:attrName>style.visibility</p:attrName>
                                        </p:attrNameLst>
                                      </p:cBhvr>
                                      <p:to>
                                        <p:strVal val="hidden"/>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xit" presetSubtype="0" fill="hold" nodeType="clickEffect">
                                  <p:stCondLst>
                                    <p:cond delay="0"/>
                                  </p:stCondLst>
                                  <p:childTnLst>
                                    <p:set>
                                      <p:cBhvr>
                                        <p:cTn id="42" dur="1" fill="hold">
                                          <p:stCondLst>
                                            <p:cond delay="0"/>
                                          </p:stCondLst>
                                        </p:cTn>
                                        <p:tgtEl>
                                          <p:spTgt spid="8"/>
                                        </p:tgtEl>
                                        <p:attrNameLst>
                                          <p:attrName>style.visibility</p:attrName>
                                        </p:attrNameLst>
                                      </p:cBhvr>
                                      <p:to>
                                        <p:strVal val="hidden"/>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0" y="0"/>
            <a:ext cx="9144000" cy="1125538"/>
          </a:xfrm>
          <a:prstGeom prst="rect">
            <a:avLst/>
          </a:prstGeom>
          <a:solidFill>
            <a:schemeClr val="bg1">
              <a:lumMod val="75000"/>
            </a:schemeClr>
          </a:solidFill>
          <a:ln w="9525">
            <a:solidFill>
              <a:schemeClr val="bg1">
                <a:lumMod val="75000"/>
              </a:schemeClr>
            </a:solidFill>
            <a:miter lim="800000"/>
            <a:headEnd/>
            <a:tailEnd/>
          </a:ln>
          <a:effec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nl-NL" altLang="nl-NL" sz="1800"/>
          </a:p>
        </p:txBody>
      </p:sp>
      <p:sp>
        <p:nvSpPr>
          <p:cNvPr id="37891" name="Text Box 3"/>
          <p:cNvSpPr txBox="1">
            <a:spLocks noChangeArrowheads="1"/>
          </p:cNvSpPr>
          <p:nvPr/>
        </p:nvSpPr>
        <p:spPr bwMode="auto">
          <a:xfrm>
            <a:off x="827088" y="260350"/>
            <a:ext cx="7273925" cy="701675"/>
          </a:xfrm>
          <a:prstGeom prst="rect">
            <a:avLst/>
          </a:prstGeom>
          <a:solidFill>
            <a:schemeClr val="bg1">
              <a:lumMod val="75000"/>
            </a:schemeClr>
          </a:solidFill>
          <a:ln>
            <a:solidFill>
              <a:schemeClr val="bg1">
                <a:lumMod val="75000"/>
              </a:schemeClr>
            </a:solidFill>
          </a:ln>
          <a:effec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50000"/>
              </a:spcBef>
              <a:buFontTx/>
              <a:buNone/>
            </a:pPr>
            <a:r>
              <a:rPr lang="nl-NL" altLang="nl-NL" sz="4000" b="1" dirty="0">
                <a:latin typeface="Comic Sans MS" pitchFamily="66" charset="0"/>
              </a:rPr>
              <a:t>AUTOMATEN</a:t>
            </a:r>
            <a:endParaRPr lang="en-US" altLang="nl-NL" sz="4000" b="1" dirty="0">
              <a:latin typeface="Comic Sans MS" pitchFamily="66" charset="0"/>
            </a:endParaRPr>
          </a:p>
        </p:txBody>
      </p:sp>
      <p:sp>
        <p:nvSpPr>
          <p:cNvPr id="37892" name="Rectangle 4"/>
          <p:cNvSpPr>
            <a:spLocks noChangeArrowheads="1"/>
          </p:cNvSpPr>
          <p:nvPr/>
        </p:nvSpPr>
        <p:spPr bwMode="auto">
          <a:xfrm>
            <a:off x="0" y="0"/>
            <a:ext cx="971550" cy="6858000"/>
          </a:xfrm>
          <a:prstGeom prst="rect">
            <a:avLst/>
          </a:prstGeom>
          <a:solidFill>
            <a:schemeClr val="bg1">
              <a:lumMod val="75000"/>
            </a:schemeClr>
          </a:solidFill>
          <a:ln w="9525">
            <a:solidFill>
              <a:schemeClr val="bg1">
                <a:lumMod val="75000"/>
              </a:schemeClr>
            </a:solidFill>
            <a:miter lim="800000"/>
            <a:headEnd/>
            <a:tailEnd/>
          </a:ln>
          <a:effec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nl-NL" altLang="nl-NL" sz="1800"/>
          </a:p>
        </p:txBody>
      </p:sp>
      <p:sp>
        <p:nvSpPr>
          <p:cNvPr id="37893" name="Rectangle 5"/>
          <p:cNvSpPr>
            <a:spLocks noChangeArrowheads="1"/>
          </p:cNvSpPr>
          <p:nvPr/>
        </p:nvSpPr>
        <p:spPr bwMode="auto">
          <a:xfrm>
            <a:off x="8101013" y="0"/>
            <a:ext cx="1042987" cy="6858000"/>
          </a:xfrm>
          <a:prstGeom prst="rect">
            <a:avLst/>
          </a:prstGeom>
          <a:solidFill>
            <a:schemeClr val="bg1">
              <a:lumMod val="75000"/>
            </a:schemeClr>
          </a:solidFill>
          <a:ln w="9525">
            <a:solidFill>
              <a:schemeClr val="bg1">
                <a:lumMod val="75000"/>
              </a:schemeClr>
            </a:solidFill>
            <a:miter lim="800000"/>
            <a:headEnd/>
            <a:tailEnd/>
          </a:ln>
          <a:effec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nl-NL" altLang="nl-NL" sz="1800"/>
          </a:p>
        </p:txBody>
      </p:sp>
      <p:sp>
        <p:nvSpPr>
          <p:cNvPr id="37895" name="Rectangle 7"/>
          <p:cNvSpPr>
            <a:spLocks noChangeArrowheads="1"/>
          </p:cNvSpPr>
          <p:nvPr/>
        </p:nvSpPr>
        <p:spPr bwMode="auto">
          <a:xfrm>
            <a:off x="0" y="5949950"/>
            <a:ext cx="9144000" cy="908050"/>
          </a:xfrm>
          <a:prstGeom prst="rect">
            <a:avLst/>
          </a:prstGeom>
          <a:solidFill>
            <a:schemeClr val="bg1">
              <a:lumMod val="75000"/>
            </a:schemeClr>
          </a:solidFill>
          <a:ln w="9525">
            <a:solidFill>
              <a:schemeClr val="bg1">
                <a:lumMod val="75000"/>
              </a:schemeClr>
            </a:solidFill>
            <a:miter lim="800000"/>
            <a:headEnd/>
            <a:tailEnd/>
          </a:ln>
          <a:effec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nl-NL" altLang="nl-NL" sz="1800"/>
          </a:p>
        </p:txBody>
      </p:sp>
      <p:sp>
        <p:nvSpPr>
          <p:cNvPr id="37896" name="Text Box 3"/>
          <p:cNvSpPr txBox="1">
            <a:spLocks noChangeArrowheads="1"/>
          </p:cNvSpPr>
          <p:nvPr/>
        </p:nvSpPr>
        <p:spPr bwMode="auto">
          <a:xfrm>
            <a:off x="0" y="6053138"/>
            <a:ext cx="9144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50000"/>
              </a:spcBef>
              <a:buFontTx/>
              <a:buNone/>
            </a:pPr>
            <a:r>
              <a:rPr lang="nl-NL" altLang="nl-NL" b="1" dirty="0">
                <a:latin typeface="Comic Sans MS" pitchFamily="66" charset="0"/>
              </a:rPr>
              <a:t>III      METEN EN REGELEN </a:t>
            </a:r>
            <a:endParaRPr lang="en-US" altLang="nl-NL" b="1" dirty="0">
              <a:latin typeface="Comic Sans MS" pitchFamily="66" charset="0"/>
            </a:endParaRPr>
          </a:p>
        </p:txBody>
      </p:sp>
      <p:grpSp>
        <p:nvGrpSpPr>
          <p:cNvPr id="3" name="Groep 2"/>
          <p:cNvGrpSpPr/>
          <p:nvPr/>
        </p:nvGrpSpPr>
        <p:grpSpPr>
          <a:xfrm>
            <a:off x="971550" y="3617850"/>
            <a:ext cx="7086251" cy="2332100"/>
            <a:chOff x="956052" y="3617850"/>
            <a:chExt cx="7200900" cy="2332100"/>
          </a:xfrm>
        </p:grpSpPr>
        <p:pic>
          <p:nvPicPr>
            <p:cNvPr id="5123" name="Afbeelding 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6052" y="3617850"/>
              <a:ext cx="3600450" cy="233210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5124" name="Afbeelding 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6502" y="3617850"/>
              <a:ext cx="3600450" cy="2323555"/>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grpSp>
        <p:nvGrpSpPr>
          <p:cNvPr id="11" name="Groep 20"/>
          <p:cNvGrpSpPr>
            <a:grpSpLocks/>
          </p:cNvGrpSpPr>
          <p:nvPr/>
        </p:nvGrpSpPr>
        <p:grpSpPr bwMode="auto">
          <a:xfrm>
            <a:off x="1979712" y="1540308"/>
            <a:ext cx="5256584" cy="1888691"/>
            <a:chOff x="3710267" y="4662154"/>
            <a:chExt cx="5258215" cy="1743079"/>
          </a:xfrm>
        </p:grpSpPr>
        <p:grpSp>
          <p:nvGrpSpPr>
            <p:cNvPr id="12" name="Groep 4"/>
            <p:cNvGrpSpPr>
              <a:grpSpLocks/>
            </p:cNvGrpSpPr>
            <p:nvPr/>
          </p:nvGrpSpPr>
          <p:grpSpPr bwMode="auto">
            <a:xfrm>
              <a:off x="3710267" y="4662154"/>
              <a:ext cx="5258215" cy="1743079"/>
              <a:chOff x="3209617" y="4662154"/>
              <a:chExt cx="5527665" cy="1743079"/>
            </a:xfrm>
          </p:grpSpPr>
          <p:grpSp>
            <p:nvGrpSpPr>
              <p:cNvPr id="14" name="Groep 41"/>
              <p:cNvGrpSpPr>
                <a:grpSpLocks/>
              </p:cNvGrpSpPr>
              <p:nvPr/>
            </p:nvGrpSpPr>
            <p:grpSpPr bwMode="auto">
              <a:xfrm>
                <a:off x="6216332" y="4776458"/>
                <a:ext cx="2520950" cy="1628775"/>
                <a:chOff x="1476375" y="4868863"/>
                <a:chExt cx="2520950" cy="1628775"/>
              </a:xfrm>
            </p:grpSpPr>
            <p:sp>
              <p:nvSpPr>
                <p:cNvPr id="38" name="Line 10"/>
                <p:cNvSpPr>
                  <a:spLocks noChangeShapeType="1"/>
                </p:cNvSpPr>
                <p:nvPr/>
              </p:nvSpPr>
              <p:spPr bwMode="auto">
                <a:xfrm>
                  <a:off x="3781425" y="6237288"/>
                  <a:ext cx="2159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39" name="Line 11"/>
                <p:cNvSpPr>
                  <a:spLocks noChangeShapeType="1"/>
                </p:cNvSpPr>
                <p:nvPr/>
              </p:nvSpPr>
              <p:spPr bwMode="auto">
                <a:xfrm flipV="1">
                  <a:off x="3997325" y="5084763"/>
                  <a:ext cx="0" cy="115252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grpSp>
              <p:nvGrpSpPr>
                <p:cNvPr id="40" name="Group 12"/>
                <p:cNvGrpSpPr>
                  <a:grpSpLocks/>
                </p:cNvGrpSpPr>
                <p:nvPr/>
              </p:nvGrpSpPr>
              <p:grpSpPr bwMode="auto">
                <a:xfrm>
                  <a:off x="1476375" y="4868863"/>
                  <a:ext cx="2520950" cy="1628775"/>
                  <a:chOff x="930" y="3067"/>
                  <a:chExt cx="1588" cy="1026"/>
                </a:xfrm>
              </p:grpSpPr>
              <p:sp>
                <p:nvSpPr>
                  <p:cNvPr id="41" name="Line 13"/>
                  <p:cNvSpPr>
                    <a:spLocks noChangeShapeType="1"/>
                  </p:cNvSpPr>
                  <p:nvPr/>
                </p:nvSpPr>
                <p:spPr bwMode="auto">
                  <a:xfrm>
                    <a:off x="1928" y="3203"/>
                    <a:ext cx="0" cy="72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42" name="Line 14"/>
                  <p:cNvSpPr>
                    <a:spLocks noChangeShapeType="1"/>
                  </p:cNvSpPr>
                  <p:nvPr/>
                </p:nvSpPr>
                <p:spPr bwMode="auto">
                  <a:xfrm>
                    <a:off x="1928" y="3203"/>
                    <a:ext cx="227"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43" name="Line 15"/>
                  <p:cNvSpPr>
                    <a:spLocks noChangeShapeType="1"/>
                  </p:cNvSpPr>
                  <p:nvPr/>
                </p:nvSpPr>
                <p:spPr bwMode="auto">
                  <a:xfrm>
                    <a:off x="2246" y="3203"/>
                    <a:ext cx="272"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44" name="Line 16"/>
                  <p:cNvSpPr>
                    <a:spLocks noChangeShapeType="1"/>
                  </p:cNvSpPr>
                  <p:nvPr/>
                </p:nvSpPr>
                <p:spPr bwMode="auto">
                  <a:xfrm>
                    <a:off x="1928" y="3929"/>
                    <a:ext cx="136"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45" name="Rectangle 17"/>
                  <p:cNvSpPr>
                    <a:spLocks noChangeArrowheads="1"/>
                  </p:cNvSpPr>
                  <p:nvPr/>
                </p:nvSpPr>
                <p:spPr bwMode="auto">
                  <a:xfrm>
                    <a:off x="1157" y="3430"/>
                    <a:ext cx="363" cy="27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nl-NL" altLang="nl-NL" sz="1800"/>
                  </a:p>
                </p:txBody>
              </p:sp>
              <p:grpSp>
                <p:nvGrpSpPr>
                  <p:cNvPr id="46" name="Group 18"/>
                  <p:cNvGrpSpPr>
                    <a:grpSpLocks/>
                  </p:cNvGrpSpPr>
                  <p:nvPr/>
                </p:nvGrpSpPr>
                <p:grpSpPr bwMode="auto">
                  <a:xfrm flipV="1">
                    <a:off x="930" y="3112"/>
                    <a:ext cx="151" cy="203"/>
                    <a:chOff x="3334" y="2160"/>
                    <a:chExt cx="408" cy="408"/>
                  </a:xfrm>
                </p:grpSpPr>
                <p:sp>
                  <p:nvSpPr>
                    <p:cNvPr id="56" name="Oval 19"/>
                    <p:cNvSpPr>
                      <a:spLocks noChangeArrowheads="1"/>
                    </p:cNvSpPr>
                    <p:nvPr/>
                  </p:nvSpPr>
                  <p:spPr bwMode="auto">
                    <a:xfrm>
                      <a:off x="3334" y="2160"/>
                      <a:ext cx="408" cy="408"/>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nl-NL" altLang="nl-NL" sz="1800"/>
                    </a:p>
                  </p:txBody>
                </p:sp>
                <p:sp>
                  <p:nvSpPr>
                    <p:cNvPr id="57" name="Oval 20"/>
                    <p:cNvSpPr>
                      <a:spLocks noChangeArrowheads="1"/>
                    </p:cNvSpPr>
                    <p:nvPr/>
                  </p:nvSpPr>
                  <p:spPr bwMode="auto">
                    <a:xfrm>
                      <a:off x="3470" y="2296"/>
                      <a:ext cx="136" cy="13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nl-NL" altLang="nl-NL" sz="1800"/>
                    </a:p>
                  </p:txBody>
                </p:sp>
              </p:grpSp>
              <p:sp>
                <p:nvSpPr>
                  <p:cNvPr id="47" name="Line 21"/>
                  <p:cNvSpPr>
                    <a:spLocks noChangeShapeType="1"/>
                  </p:cNvSpPr>
                  <p:nvPr/>
                </p:nvSpPr>
                <p:spPr bwMode="auto">
                  <a:xfrm>
                    <a:off x="1066" y="3203"/>
                    <a:ext cx="27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48" name="Line 22"/>
                  <p:cNvSpPr>
                    <a:spLocks noChangeShapeType="1"/>
                  </p:cNvSpPr>
                  <p:nvPr/>
                </p:nvSpPr>
                <p:spPr bwMode="auto">
                  <a:xfrm flipH="1">
                    <a:off x="1338" y="3203"/>
                    <a:ext cx="1" cy="22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49" name="Line 23"/>
                  <p:cNvSpPr>
                    <a:spLocks noChangeShapeType="1"/>
                  </p:cNvSpPr>
                  <p:nvPr/>
                </p:nvSpPr>
                <p:spPr bwMode="auto">
                  <a:xfrm>
                    <a:off x="1339" y="3702"/>
                    <a:ext cx="0" cy="22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50" name="Line 24"/>
                  <p:cNvSpPr>
                    <a:spLocks noChangeShapeType="1"/>
                  </p:cNvSpPr>
                  <p:nvPr/>
                </p:nvSpPr>
                <p:spPr bwMode="auto">
                  <a:xfrm>
                    <a:off x="1157" y="3929"/>
                    <a:ext cx="31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51" name="Line 25"/>
                  <p:cNvSpPr>
                    <a:spLocks noChangeShapeType="1"/>
                  </p:cNvSpPr>
                  <p:nvPr/>
                </p:nvSpPr>
                <p:spPr bwMode="auto">
                  <a:xfrm>
                    <a:off x="1520" y="3566"/>
                    <a:ext cx="408"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52" name="Line 26"/>
                  <p:cNvSpPr>
                    <a:spLocks noChangeShapeType="1"/>
                  </p:cNvSpPr>
                  <p:nvPr/>
                </p:nvSpPr>
                <p:spPr bwMode="auto">
                  <a:xfrm>
                    <a:off x="1157" y="3430"/>
                    <a:ext cx="363" cy="272"/>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53" name="Line 27"/>
                  <p:cNvSpPr>
                    <a:spLocks noChangeShapeType="1"/>
                  </p:cNvSpPr>
                  <p:nvPr/>
                </p:nvSpPr>
                <p:spPr bwMode="auto">
                  <a:xfrm>
                    <a:off x="2155" y="3158"/>
                    <a:ext cx="0" cy="13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54" name="Line 28"/>
                  <p:cNvSpPr>
                    <a:spLocks noChangeShapeType="1"/>
                  </p:cNvSpPr>
                  <p:nvPr/>
                </p:nvSpPr>
                <p:spPr bwMode="auto">
                  <a:xfrm>
                    <a:off x="2246" y="3067"/>
                    <a:ext cx="0" cy="31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55" name="Rectangle 29"/>
                  <p:cNvSpPr>
                    <a:spLocks noChangeArrowheads="1"/>
                  </p:cNvSpPr>
                  <p:nvPr/>
                </p:nvSpPr>
                <p:spPr bwMode="auto">
                  <a:xfrm>
                    <a:off x="2064" y="3793"/>
                    <a:ext cx="318" cy="30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nl-NL" altLang="nl-NL" sz="1800"/>
                  </a:p>
                </p:txBody>
              </p:sp>
            </p:grpSp>
          </p:grpSp>
          <p:grpSp>
            <p:nvGrpSpPr>
              <p:cNvPr id="15" name="Groep 3"/>
              <p:cNvGrpSpPr>
                <a:grpSpLocks/>
              </p:cNvGrpSpPr>
              <p:nvPr/>
            </p:nvGrpSpPr>
            <p:grpSpPr bwMode="auto">
              <a:xfrm>
                <a:off x="3209617" y="4662154"/>
                <a:ext cx="3049669" cy="1079500"/>
                <a:chOff x="611174" y="4522988"/>
                <a:chExt cx="3049669" cy="1079500"/>
              </a:xfrm>
            </p:grpSpPr>
            <p:grpSp>
              <p:nvGrpSpPr>
                <p:cNvPr id="16" name="Groep 2"/>
                <p:cNvGrpSpPr>
                  <a:grpSpLocks/>
                </p:cNvGrpSpPr>
                <p:nvPr/>
              </p:nvGrpSpPr>
              <p:grpSpPr bwMode="auto">
                <a:xfrm>
                  <a:off x="611174" y="4522988"/>
                  <a:ext cx="2041607" cy="1079500"/>
                  <a:chOff x="3288599" y="4655014"/>
                  <a:chExt cx="2041607" cy="1079500"/>
                </a:xfrm>
              </p:grpSpPr>
              <p:grpSp>
                <p:nvGrpSpPr>
                  <p:cNvPr id="22" name="Group 12"/>
                  <p:cNvGrpSpPr>
                    <a:grpSpLocks/>
                  </p:cNvGrpSpPr>
                  <p:nvPr/>
                </p:nvGrpSpPr>
                <p:grpSpPr bwMode="auto">
                  <a:xfrm>
                    <a:off x="3288599" y="4668306"/>
                    <a:ext cx="462400" cy="431800"/>
                    <a:chOff x="340" y="2886"/>
                    <a:chExt cx="272" cy="272"/>
                  </a:xfrm>
                </p:grpSpPr>
                <p:sp>
                  <p:nvSpPr>
                    <p:cNvPr id="36" name="Oval 13"/>
                    <p:cNvSpPr>
                      <a:spLocks noChangeArrowheads="1"/>
                    </p:cNvSpPr>
                    <p:nvPr/>
                  </p:nvSpPr>
                  <p:spPr bwMode="auto">
                    <a:xfrm>
                      <a:off x="340" y="2886"/>
                      <a:ext cx="272" cy="272"/>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nl-NL" altLang="nl-NL" sz="1800"/>
                    </a:p>
                  </p:txBody>
                </p:sp>
                <p:sp>
                  <p:nvSpPr>
                    <p:cNvPr id="37" name="Text Box 14"/>
                    <p:cNvSpPr txBox="1">
                      <a:spLocks noChangeArrowheads="1"/>
                    </p:cNvSpPr>
                    <p:nvPr/>
                  </p:nvSpPr>
                  <p:spPr bwMode="auto">
                    <a:xfrm>
                      <a:off x="385" y="2931"/>
                      <a:ext cx="22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nl-NL" altLang="nl-NL" sz="1200"/>
                        <a:t>T</a:t>
                      </a:r>
                      <a:endParaRPr lang="en-US" altLang="nl-NL" sz="1200"/>
                    </a:p>
                  </p:txBody>
                </p:sp>
              </p:grpSp>
              <p:grpSp>
                <p:nvGrpSpPr>
                  <p:cNvPr id="23" name="Group 51"/>
                  <p:cNvGrpSpPr>
                    <a:grpSpLocks/>
                  </p:cNvGrpSpPr>
                  <p:nvPr/>
                </p:nvGrpSpPr>
                <p:grpSpPr bwMode="auto">
                  <a:xfrm>
                    <a:off x="3743248" y="4655014"/>
                    <a:ext cx="1586958" cy="1079500"/>
                    <a:chOff x="527" y="2296"/>
                    <a:chExt cx="857" cy="680"/>
                  </a:xfrm>
                </p:grpSpPr>
                <p:grpSp>
                  <p:nvGrpSpPr>
                    <p:cNvPr id="24" name="Group 52"/>
                    <p:cNvGrpSpPr>
                      <a:grpSpLocks/>
                    </p:cNvGrpSpPr>
                    <p:nvPr/>
                  </p:nvGrpSpPr>
                  <p:grpSpPr bwMode="auto">
                    <a:xfrm>
                      <a:off x="527" y="2296"/>
                      <a:ext cx="856" cy="635"/>
                      <a:chOff x="527" y="2296"/>
                      <a:chExt cx="856" cy="635"/>
                    </a:xfrm>
                  </p:grpSpPr>
                  <p:grpSp>
                    <p:nvGrpSpPr>
                      <p:cNvPr id="28" name="Group 53"/>
                      <p:cNvGrpSpPr>
                        <a:grpSpLocks/>
                      </p:cNvGrpSpPr>
                      <p:nvPr/>
                    </p:nvGrpSpPr>
                    <p:grpSpPr bwMode="auto">
                      <a:xfrm>
                        <a:off x="527" y="2296"/>
                        <a:ext cx="767" cy="635"/>
                        <a:chOff x="523" y="2795"/>
                        <a:chExt cx="1677" cy="953"/>
                      </a:xfrm>
                    </p:grpSpPr>
                    <p:sp>
                      <p:nvSpPr>
                        <p:cNvPr id="30" name="Line 54"/>
                        <p:cNvSpPr>
                          <a:spLocks noChangeShapeType="1"/>
                        </p:cNvSpPr>
                        <p:nvPr/>
                      </p:nvSpPr>
                      <p:spPr bwMode="auto">
                        <a:xfrm flipV="1">
                          <a:off x="523" y="2997"/>
                          <a:ext cx="76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31" name="AutoShape 55"/>
                        <p:cNvSpPr>
                          <a:spLocks noChangeArrowheads="1"/>
                        </p:cNvSpPr>
                        <p:nvPr/>
                      </p:nvSpPr>
                      <p:spPr bwMode="auto">
                        <a:xfrm rot="5400000">
                          <a:off x="1110" y="2977"/>
                          <a:ext cx="681" cy="317"/>
                        </a:xfrm>
                        <a:prstGeom prst="triangle">
                          <a:avLst>
                            <a:gd name="adj" fmla="val 500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nl-NL" altLang="nl-NL" sz="1800"/>
                        </a:p>
                      </p:txBody>
                    </p:sp>
                    <p:sp>
                      <p:nvSpPr>
                        <p:cNvPr id="32" name="Line 56"/>
                        <p:cNvSpPr>
                          <a:spLocks noChangeShapeType="1"/>
                        </p:cNvSpPr>
                        <p:nvPr/>
                      </p:nvSpPr>
                      <p:spPr bwMode="auto">
                        <a:xfrm flipH="1">
                          <a:off x="1020" y="3249"/>
                          <a:ext cx="27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33" name="Line 57"/>
                        <p:cNvSpPr>
                          <a:spLocks noChangeShapeType="1"/>
                        </p:cNvSpPr>
                        <p:nvPr/>
                      </p:nvSpPr>
                      <p:spPr bwMode="auto">
                        <a:xfrm>
                          <a:off x="1020" y="3249"/>
                          <a:ext cx="0" cy="4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34" name="Line 58"/>
                        <p:cNvSpPr>
                          <a:spLocks noChangeShapeType="1"/>
                        </p:cNvSpPr>
                        <p:nvPr/>
                      </p:nvSpPr>
                      <p:spPr bwMode="auto">
                        <a:xfrm>
                          <a:off x="1020" y="3748"/>
                          <a:ext cx="77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35" name="Arc 59"/>
                        <p:cNvSpPr>
                          <a:spLocks/>
                        </p:cNvSpPr>
                        <p:nvPr/>
                      </p:nvSpPr>
                      <p:spPr bwMode="auto">
                        <a:xfrm flipH="1">
                          <a:off x="1791" y="3385"/>
                          <a:ext cx="409" cy="363"/>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grpSp>
                  <p:sp>
                    <p:nvSpPr>
                      <p:cNvPr id="29" name="Line 60"/>
                      <p:cNvSpPr>
                        <a:spLocks noChangeShapeType="1"/>
                      </p:cNvSpPr>
                      <p:nvPr/>
                    </p:nvSpPr>
                    <p:spPr bwMode="auto">
                      <a:xfrm>
                        <a:off x="1020" y="2523"/>
                        <a:ext cx="3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grpSp>
                <p:grpSp>
                  <p:nvGrpSpPr>
                    <p:cNvPr id="25" name="Group 61"/>
                    <p:cNvGrpSpPr>
                      <a:grpSpLocks/>
                    </p:cNvGrpSpPr>
                    <p:nvPr/>
                  </p:nvGrpSpPr>
                  <p:grpSpPr bwMode="auto">
                    <a:xfrm>
                      <a:off x="1202" y="2795"/>
                      <a:ext cx="182" cy="181"/>
                      <a:chOff x="1882" y="2795"/>
                      <a:chExt cx="182" cy="181"/>
                    </a:xfrm>
                  </p:grpSpPr>
                  <p:sp>
                    <p:nvSpPr>
                      <p:cNvPr id="26" name="Line 62"/>
                      <p:cNvSpPr>
                        <a:spLocks noChangeShapeType="1"/>
                      </p:cNvSpPr>
                      <p:nvPr/>
                    </p:nvSpPr>
                    <p:spPr bwMode="auto">
                      <a:xfrm>
                        <a:off x="1882" y="2795"/>
                        <a:ext cx="182" cy="18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27" name="Oval 63"/>
                      <p:cNvSpPr>
                        <a:spLocks noChangeArrowheads="1"/>
                      </p:cNvSpPr>
                      <p:nvPr/>
                    </p:nvSpPr>
                    <p:spPr bwMode="auto">
                      <a:xfrm>
                        <a:off x="1927" y="2840"/>
                        <a:ext cx="137" cy="13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nl-NL" altLang="nl-NL" sz="1800"/>
                      </a:p>
                    </p:txBody>
                  </p:sp>
                </p:grpSp>
              </p:grpSp>
            </p:grpSp>
            <p:grpSp>
              <p:nvGrpSpPr>
                <p:cNvPr id="17" name="Group 5"/>
                <p:cNvGrpSpPr>
                  <a:grpSpLocks/>
                </p:cNvGrpSpPr>
                <p:nvPr/>
              </p:nvGrpSpPr>
              <p:grpSpPr bwMode="auto">
                <a:xfrm>
                  <a:off x="2652781" y="4662154"/>
                  <a:ext cx="1008062" cy="503237"/>
                  <a:chOff x="1202" y="845"/>
                  <a:chExt cx="635" cy="317"/>
                </a:xfrm>
              </p:grpSpPr>
              <p:sp>
                <p:nvSpPr>
                  <p:cNvPr id="18" name="Line 6"/>
                  <p:cNvSpPr>
                    <a:spLocks noChangeShapeType="1"/>
                  </p:cNvSpPr>
                  <p:nvPr/>
                </p:nvSpPr>
                <p:spPr bwMode="auto">
                  <a:xfrm>
                    <a:off x="1565" y="981"/>
                    <a:ext cx="27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grpSp>
                <p:nvGrpSpPr>
                  <p:cNvPr id="19" name="Group 7"/>
                  <p:cNvGrpSpPr>
                    <a:grpSpLocks/>
                  </p:cNvGrpSpPr>
                  <p:nvPr/>
                </p:nvGrpSpPr>
                <p:grpSpPr bwMode="auto">
                  <a:xfrm>
                    <a:off x="1202" y="845"/>
                    <a:ext cx="408" cy="317"/>
                    <a:chOff x="3742" y="1706"/>
                    <a:chExt cx="408" cy="317"/>
                  </a:xfrm>
                </p:grpSpPr>
                <p:sp>
                  <p:nvSpPr>
                    <p:cNvPr id="20" name="Rectangle 8"/>
                    <p:cNvSpPr>
                      <a:spLocks noChangeArrowheads="1"/>
                    </p:cNvSpPr>
                    <p:nvPr/>
                  </p:nvSpPr>
                  <p:spPr bwMode="auto">
                    <a:xfrm>
                      <a:off x="3742" y="1706"/>
                      <a:ext cx="363" cy="31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nl-NL" altLang="nl-NL" sz="1800"/>
                    </a:p>
                  </p:txBody>
                </p:sp>
                <p:sp>
                  <p:nvSpPr>
                    <p:cNvPr id="21" name="Text Box 9"/>
                    <p:cNvSpPr txBox="1">
                      <a:spLocks noChangeArrowheads="1"/>
                    </p:cNvSpPr>
                    <p:nvPr/>
                  </p:nvSpPr>
                  <p:spPr bwMode="auto">
                    <a:xfrm>
                      <a:off x="3787" y="1752"/>
                      <a:ext cx="363"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nl-NL" altLang="nl-NL" sz="1800"/>
                        <a:t>IN</a:t>
                      </a:r>
                      <a:endParaRPr lang="en-US" altLang="nl-NL" sz="1800"/>
                    </a:p>
                  </p:txBody>
                </p:sp>
              </p:grpSp>
            </p:grpSp>
          </p:grpSp>
        </p:grpSp>
        <p:sp>
          <p:nvSpPr>
            <p:cNvPr id="13" name="Text Box 9"/>
            <p:cNvSpPr txBox="1">
              <a:spLocks noChangeArrowheads="1"/>
            </p:cNvSpPr>
            <p:nvPr/>
          </p:nvSpPr>
          <p:spPr bwMode="auto">
            <a:xfrm>
              <a:off x="8385954" y="6021678"/>
              <a:ext cx="274086"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nl-NL" altLang="nl-NL" sz="1800"/>
                <a:t>K</a:t>
              </a:r>
              <a:endParaRPr lang="en-US" altLang="nl-NL" sz="1800"/>
            </a:p>
          </p:txBody>
        </p:sp>
      </p:grpSp>
      <p:sp>
        <p:nvSpPr>
          <p:cNvPr id="4" name="Rechthoek 3"/>
          <p:cNvSpPr/>
          <p:nvPr/>
        </p:nvSpPr>
        <p:spPr>
          <a:xfrm>
            <a:off x="971550" y="1125538"/>
            <a:ext cx="7086251" cy="4824412"/>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3918876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ChangeArrowheads="1"/>
          </p:cNvSpPr>
          <p:nvPr/>
        </p:nvSpPr>
        <p:spPr bwMode="auto">
          <a:xfrm>
            <a:off x="0" y="5733256"/>
            <a:ext cx="9144000" cy="1124744"/>
          </a:xfrm>
          <a:prstGeom prst="rect">
            <a:avLst/>
          </a:prstGeom>
          <a:solidFill>
            <a:srgbClr val="FFC000"/>
          </a:solidFill>
          <a:ln w="9525">
            <a:solidFill>
              <a:srgbClr val="FFC000"/>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nl-NL" altLang="nl-NL" sz="1800"/>
          </a:p>
        </p:txBody>
      </p:sp>
      <p:pic>
        <p:nvPicPr>
          <p:cNvPr id="6" name="Picture 56" descr="ijkgrafiek temperatuursens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7028" y="1052513"/>
            <a:ext cx="4516972" cy="3725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58"/>
          <p:cNvSpPr txBox="1">
            <a:spLocks noChangeArrowheads="1"/>
          </p:cNvSpPr>
          <p:nvPr/>
        </p:nvSpPr>
        <p:spPr bwMode="auto">
          <a:xfrm>
            <a:off x="49812" y="1196752"/>
            <a:ext cx="4788024" cy="3631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nl-NL" altLang="nl-NL" sz="2000" dirty="0">
                <a:solidFill>
                  <a:srgbClr val="C00000"/>
                </a:solidFill>
                <a:latin typeface="Comic Sans MS" pitchFamily="66" charset="0"/>
              </a:rPr>
              <a:t>A</a:t>
            </a:r>
          </a:p>
          <a:p>
            <a:pPr eaLnBrk="1" hangingPunct="1">
              <a:spcBef>
                <a:spcPct val="50000"/>
              </a:spcBef>
              <a:buFontTx/>
              <a:buNone/>
            </a:pPr>
            <a:r>
              <a:rPr lang="nl-NL" altLang="nl-NL" sz="2000" dirty="0">
                <a:solidFill>
                  <a:srgbClr val="C00000"/>
                </a:solidFill>
                <a:latin typeface="Comic Sans MS" pitchFamily="66" charset="0"/>
              </a:rPr>
              <a:t>Oorzaak: temperatuur </a:t>
            </a:r>
            <a:r>
              <a:rPr lang="nl-NL" altLang="nl-NL" sz="2000" baseline="30000" dirty="0" err="1">
                <a:solidFill>
                  <a:srgbClr val="C00000"/>
                </a:solidFill>
                <a:latin typeface="Comic Sans MS" pitchFamily="66" charset="0"/>
              </a:rPr>
              <a:t>o</a:t>
            </a:r>
            <a:r>
              <a:rPr lang="nl-NL" altLang="nl-NL" sz="2000" dirty="0" err="1">
                <a:solidFill>
                  <a:srgbClr val="C00000"/>
                </a:solidFill>
                <a:latin typeface="Comic Sans MS" pitchFamily="66" charset="0"/>
              </a:rPr>
              <a:t>C</a:t>
            </a:r>
            <a:r>
              <a:rPr lang="nl-NL" altLang="nl-NL" sz="2000" dirty="0">
                <a:solidFill>
                  <a:srgbClr val="C00000"/>
                </a:solidFill>
                <a:latin typeface="Comic Sans MS" pitchFamily="66" charset="0"/>
              </a:rPr>
              <a:t>	x-as</a:t>
            </a:r>
          </a:p>
          <a:p>
            <a:pPr eaLnBrk="1" hangingPunct="1">
              <a:spcBef>
                <a:spcPct val="50000"/>
              </a:spcBef>
              <a:buFontTx/>
              <a:buNone/>
            </a:pPr>
            <a:r>
              <a:rPr lang="nl-NL" altLang="nl-NL" sz="2000" dirty="0">
                <a:solidFill>
                  <a:srgbClr val="C00000"/>
                </a:solidFill>
                <a:latin typeface="Comic Sans MS" pitchFamily="66" charset="0"/>
              </a:rPr>
              <a:t>Gevolg:    spanning       Volt    	y-as</a:t>
            </a:r>
          </a:p>
          <a:p>
            <a:pPr eaLnBrk="1" hangingPunct="1">
              <a:spcBef>
                <a:spcPct val="50000"/>
              </a:spcBef>
              <a:buFontTx/>
              <a:buNone/>
            </a:pPr>
            <a:endParaRPr lang="nl-NL" altLang="nl-NL" sz="2000" dirty="0">
              <a:solidFill>
                <a:srgbClr val="C00000"/>
              </a:solidFill>
              <a:latin typeface="Comic Sans MS" pitchFamily="66" charset="0"/>
            </a:endParaRPr>
          </a:p>
          <a:p>
            <a:pPr eaLnBrk="1" hangingPunct="1">
              <a:spcBef>
                <a:spcPct val="50000"/>
              </a:spcBef>
              <a:buFontTx/>
              <a:buNone/>
            </a:pPr>
            <a:r>
              <a:rPr lang="nl-NL" altLang="nl-NL" sz="2000" dirty="0">
                <a:solidFill>
                  <a:srgbClr val="C00000"/>
                </a:solidFill>
                <a:latin typeface="Comic Sans MS" pitchFamily="66" charset="0"/>
              </a:rPr>
              <a:t>Lineaire Temperatuursensor</a:t>
            </a:r>
          </a:p>
          <a:p>
            <a:pPr eaLnBrk="1" hangingPunct="1">
              <a:spcBef>
                <a:spcPct val="50000"/>
              </a:spcBef>
              <a:buFontTx/>
              <a:buNone/>
            </a:pPr>
            <a:r>
              <a:rPr lang="nl-NL" altLang="nl-NL" sz="2000" dirty="0">
                <a:solidFill>
                  <a:srgbClr val="C00000"/>
                </a:solidFill>
                <a:latin typeface="Comic Sans MS" pitchFamily="66" charset="0"/>
              </a:rPr>
              <a:t>Bereik: -20 – 200 </a:t>
            </a:r>
            <a:r>
              <a:rPr lang="nl-NL" altLang="nl-NL" sz="2000" baseline="30000" dirty="0" err="1">
                <a:solidFill>
                  <a:srgbClr val="C00000"/>
                </a:solidFill>
                <a:latin typeface="Comic Sans MS" pitchFamily="66" charset="0"/>
              </a:rPr>
              <a:t>o</a:t>
            </a:r>
            <a:r>
              <a:rPr lang="nl-NL" altLang="nl-NL" sz="2000" dirty="0" err="1">
                <a:solidFill>
                  <a:srgbClr val="C00000"/>
                </a:solidFill>
                <a:latin typeface="Comic Sans MS" pitchFamily="66" charset="0"/>
              </a:rPr>
              <a:t>C</a:t>
            </a:r>
            <a:endParaRPr lang="nl-NL" altLang="nl-NL" sz="2000" dirty="0">
              <a:solidFill>
                <a:srgbClr val="C00000"/>
              </a:solidFill>
              <a:latin typeface="Comic Sans MS" pitchFamily="66" charset="0"/>
            </a:endParaRPr>
          </a:p>
          <a:p>
            <a:pPr eaLnBrk="1" hangingPunct="1">
              <a:spcBef>
                <a:spcPct val="50000"/>
              </a:spcBef>
              <a:buFontTx/>
              <a:buNone/>
            </a:pPr>
            <a:endParaRPr lang="nl-NL" altLang="nl-NL" sz="2000" dirty="0">
              <a:solidFill>
                <a:srgbClr val="C00000"/>
              </a:solidFill>
              <a:latin typeface="Comic Sans MS" pitchFamily="66" charset="0"/>
            </a:endParaRPr>
          </a:p>
          <a:p>
            <a:pPr eaLnBrk="1" hangingPunct="1">
              <a:spcBef>
                <a:spcPct val="50000"/>
              </a:spcBef>
              <a:buFontTx/>
              <a:buNone/>
            </a:pPr>
            <a:r>
              <a:rPr lang="nl-NL" altLang="nl-NL" sz="2000" dirty="0">
                <a:solidFill>
                  <a:srgbClr val="C00000"/>
                </a:solidFill>
                <a:latin typeface="Comic Sans MS" pitchFamily="66" charset="0"/>
              </a:rPr>
              <a:t>Gevoeligheid</a:t>
            </a:r>
          </a:p>
        </p:txBody>
      </p:sp>
      <p:graphicFrame>
        <p:nvGraphicFramePr>
          <p:cNvPr id="2" name="Object 1"/>
          <p:cNvGraphicFramePr>
            <a:graphicFrameLocks noChangeAspect="1"/>
          </p:cNvGraphicFramePr>
          <p:nvPr>
            <p:extLst>
              <p:ext uri="{D42A27DB-BD31-4B8C-83A1-F6EECF244321}">
                <p14:modId xmlns:p14="http://schemas.microsoft.com/office/powerpoint/2010/main" val="3029818733"/>
              </p:ext>
            </p:extLst>
          </p:nvPr>
        </p:nvGraphicFramePr>
        <p:xfrm>
          <a:off x="2093913" y="4778375"/>
          <a:ext cx="4865687" cy="825500"/>
        </p:xfrm>
        <a:graphic>
          <a:graphicData uri="http://schemas.openxmlformats.org/presentationml/2006/ole">
            <mc:AlternateContent xmlns:mc="http://schemas.openxmlformats.org/markup-compatibility/2006">
              <mc:Choice xmlns:v="urn:schemas-microsoft-com:vml" Requires="v">
                <p:oleObj spid="_x0000_s7188" name="Vergelijking" r:id="rId4" imgW="2895480" imgH="431640" progId="Equation.3">
                  <p:embed/>
                </p:oleObj>
              </mc:Choice>
              <mc:Fallback>
                <p:oleObj name="Vergelijking" r:id="rId4" imgW="2895480" imgH="431640" progId="Equation.3">
                  <p:embed/>
                  <p:pic>
                    <p:nvPicPr>
                      <p:cNvPr id="0" name="Object 2"/>
                      <p:cNvPicPr>
                        <a:picLocks noChangeAspect="1" noChangeArrowheads="1"/>
                      </p:cNvPicPr>
                      <p:nvPr/>
                    </p:nvPicPr>
                    <p:blipFill>
                      <a:blip r:embed="rId5"/>
                      <a:srcRect/>
                      <a:stretch>
                        <a:fillRect/>
                      </a:stretch>
                    </p:blipFill>
                    <p:spPr bwMode="auto">
                      <a:xfrm>
                        <a:off x="2093913" y="4778375"/>
                        <a:ext cx="4865687" cy="82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482" name="Rectangle 2"/>
          <p:cNvSpPr>
            <a:spLocks noChangeArrowheads="1"/>
          </p:cNvSpPr>
          <p:nvPr/>
        </p:nvSpPr>
        <p:spPr bwMode="auto">
          <a:xfrm>
            <a:off x="0" y="0"/>
            <a:ext cx="9144000" cy="1052513"/>
          </a:xfrm>
          <a:prstGeom prst="rect">
            <a:avLst/>
          </a:prstGeom>
          <a:solidFill>
            <a:srgbClr val="FFC000"/>
          </a:solidFill>
          <a:ln w="9525">
            <a:solidFill>
              <a:srgbClr val="FFC000"/>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nl-NL" altLang="nl-NL" sz="1800"/>
          </a:p>
        </p:txBody>
      </p:sp>
      <p:sp>
        <p:nvSpPr>
          <p:cNvPr id="20484" name="Text Box 4"/>
          <p:cNvSpPr txBox="1">
            <a:spLocks noChangeArrowheads="1"/>
          </p:cNvSpPr>
          <p:nvPr/>
        </p:nvSpPr>
        <p:spPr bwMode="auto">
          <a:xfrm>
            <a:off x="0" y="260350"/>
            <a:ext cx="9144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nl-NL" altLang="nl-NL" sz="3600" dirty="0">
                <a:solidFill>
                  <a:schemeClr val="bg1"/>
                </a:solidFill>
                <a:latin typeface="Comic Sans MS" pitchFamily="66" charset="0"/>
              </a:rPr>
              <a:t>DEMO I       TEMPERATUUR METEN</a:t>
            </a:r>
            <a:endParaRPr lang="en-US" altLang="nl-NL" sz="3600" dirty="0">
              <a:solidFill>
                <a:schemeClr val="bg1"/>
              </a:solidFill>
              <a:latin typeface="Comic Sans MS" pitchFamily="66" charset="0"/>
            </a:endParaRPr>
          </a:p>
        </p:txBody>
      </p:sp>
    </p:spTree>
    <p:extLst>
      <p:ext uri="{BB962C8B-B14F-4D97-AF65-F5344CB8AC3E}">
        <p14:creationId xmlns:p14="http://schemas.microsoft.com/office/powerpoint/2010/main" val="3425961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0" y="0"/>
            <a:ext cx="9144000" cy="881063"/>
          </a:xfrm>
          <a:prstGeom prst="rect">
            <a:avLst/>
          </a:prstGeom>
          <a:solidFill>
            <a:srgbClr val="FFC000"/>
          </a:solidFill>
          <a:ln w="9525">
            <a:solidFill>
              <a:srgbClr val="FFC000"/>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nl-NL" altLang="nl-NL" sz="1800"/>
          </a:p>
        </p:txBody>
      </p:sp>
      <p:sp>
        <p:nvSpPr>
          <p:cNvPr id="28676" name="Text Box 7"/>
          <p:cNvSpPr txBox="1">
            <a:spLocks noChangeArrowheads="1"/>
          </p:cNvSpPr>
          <p:nvPr/>
        </p:nvSpPr>
        <p:spPr bwMode="auto">
          <a:xfrm>
            <a:off x="5076825" y="4652963"/>
            <a:ext cx="15843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endParaRPr lang="nl-NL" altLang="nl-NL" sz="1800"/>
          </a:p>
        </p:txBody>
      </p:sp>
      <p:sp>
        <p:nvSpPr>
          <p:cNvPr id="71688" name="Text Box 8"/>
          <p:cNvSpPr txBox="1">
            <a:spLocks noChangeArrowheads="1"/>
          </p:cNvSpPr>
          <p:nvPr/>
        </p:nvSpPr>
        <p:spPr bwMode="auto">
          <a:xfrm>
            <a:off x="543719" y="1242607"/>
            <a:ext cx="4265612" cy="1436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nl-NL" altLang="nl-NL" sz="1600" dirty="0">
                <a:solidFill>
                  <a:srgbClr val="C00000"/>
                </a:solidFill>
                <a:latin typeface="Comic Sans MS" pitchFamily="66" charset="0"/>
              </a:rPr>
              <a:t>Temp. te LAAG  </a:t>
            </a:r>
            <a:r>
              <a:rPr lang="nl-NL" altLang="nl-NL" sz="1600" dirty="0">
                <a:solidFill>
                  <a:srgbClr val="C00000"/>
                </a:solidFill>
                <a:latin typeface="Comic Sans MS" pitchFamily="66" charset="0"/>
                <a:sym typeface="Wingdings" pitchFamily="2" charset="2"/>
              </a:rPr>
              <a:t> UITGANG </a:t>
            </a:r>
            <a:r>
              <a:rPr lang="nl-NL" altLang="nl-NL" sz="1600" dirty="0" err="1">
                <a:solidFill>
                  <a:srgbClr val="C00000"/>
                </a:solidFill>
                <a:latin typeface="Comic Sans MS" pitchFamily="66" charset="0"/>
                <a:sym typeface="Wingdings" pitchFamily="2" charset="2"/>
              </a:rPr>
              <a:t>comp</a:t>
            </a:r>
            <a:r>
              <a:rPr lang="nl-NL" altLang="nl-NL" sz="1600" dirty="0">
                <a:solidFill>
                  <a:srgbClr val="C00000"/>
                </a:solidFill>
                <a:latin typeface="Comic Sans MS" pitchFamily="66" charset="0"/>
                <a:sym typeface="Wingdings" pitchFamily="2" charset="2"/>
              </a:rPr>
              <a:t> LAAG</a:t>
            </a:r>
          </a:p>
          <a:p>
            <a:pPr eaLnBrk="1" hangingPunct="1">
              <a:spcBef>
                <a:spcPct val="50000"/>
              </a:spcBef>
              <a:buFontTx/>
              <a:buNone/>
            </a:pPr>
            <a:r>
              <a:rPr lang="nl-NL" altLang="nl-NL" sz="1600" dirty="0">
                <a:solidFill>
                  <a:srgbClr val="C00000"/>
                </a:solidFill>
                <a:latin typeface="Comic Sans MS" pitchFamily="66" charset="0"/>
                <a:sym typeface="Wingdings" pitchFamily="2" charset="2"/>
              </a:rPr>
              <a:t>	            UIT IN HOOG</a:t>
            </a:r>
          </a:p>
          <a:p>
            <a:pPr eaLnBrk="1" hangingPunct="1">
              <a:spcBef>
                <a:spcPct val="50000"/>
              </a:spcBef>
              <a:buFontTx/>
              <a:buNone/>
            </a:pPr>
            <a:r>
              <a:rPr lang="nl-NL" altLang="nl-NL" sz="1600" dirty="0">
                <a:solidFill>
                  <a:srgbClr val="C00000"/>
                </a:solidFill>
                <a:latin typeface="Comic Sans MS" pitchFamily="66" charset="0"/>
                <a:sym typeface="Wingdings" pitchFamily="2" charset="2"/>
              </a:rPr>
              <a:t>	            Relais AAN</a:t>
            </a:r>
          </a:p>
          <a:p>
            <a:pPr eaLnBrk="1" hangingPunct="1">
              <a:spcBef>
                <a:spcPct val="50000"/>
              </a:spcBef>
              <a:buFontTx/>
              <a:buNone/>
            </a:pPr>
            <a:r>
              <a:rPr lang="nl-NL" altLang="nl-NL" sz="1600" dirty="0">
                <a:solidFill>
                  <a:srgbClr val="C00000"/>
                </a:solidFill>
                <a:latin typeface="Comic Sans MS" pitchFamily="66" charset="0"/>
                <a:sym typeface="Wingdings" pitchFamily="2" charset="2"/>
              </a:rPr>
              <a:t>	            dompelaar AAN</a:t>
            </a:r>
            <a:r>
              <a:rPr lang="nl-NL" altLang="nl-NL" sz="1600" dirty="0">
                <a:latin typeface="Comic Sans MS" pitchFamily="66" charset="0"/>
                <a:sym typeface="Wingdings" pitchFamily="2" charset="2"/>
              </a:rPr>
              <a:t>	</a:t>
            </a:r>
            <a:endParaRPr lang="en-US" altLang="nl-NL" sz="1600" dirty="0">
              <a:latin typeface="Comic Sans MS" pitchFamily="66" charset="0"/>
            </a:endParaRPr>
          </a:p>
        </p:txBody>
      </p:sp>
      <p:grpSp>
        <p:nvGrpSpPr>
          <p:cNvPr id="71690" name="Group 10"/>
          <p:cNvGrpSpPr>
            <a:grpSpLocks/>
          </p:cNvGrpSpPr>
          <p:nvPr/>
        </p:nvGrpSpPr>
        <p:grpSpPr bwMode="auto">
          <a:xfrm>
            <a:off x="5535956" y="2898260"/>
            <a:ext cx="4249738" cy="1916112"/>
            <a:chOff x="2517" y="3113"/>
            <a:chExt cx="2677" cy="1207"/>
          </a:xfrm>
        </p:grpSpPr>
        <p:grpSp>
          <p:nvGrpSpPr>
            <p:cNvPr id="28736" name="Group 11"/>
            <p:cNvGrpSpPr>
              <a:grpSpLocks/>
            </p:cNvGrpSpPr>
            <p:nvPr/>
          </p:nvGrpSpPr>
          <p:grpSpPr bwMode="auto">
            <a:xfrm>
              <a:off x="2699" y="3113"/>
              <a:ext cx="2495" cy="1071"/>
              <a:chOff x="2744" y="3249"/>
              <a:chExt cx="2495" cy="1071"/>
            </a:xfrm>
          </p:grpSpPr>
          <p:sp>
            <p:nvSpPr>
              <p:cNvPr id="28739" name="Line 12"/>
              <p:cNvSpPr>
                <a:spLocks noChangeShapeType="1"/>
              </p:cNvSpPr>
              <p:nvPr/>
            </p:nvSpPr>
            <p:spPr bwMode="auto">
              <a:xfrm>
                <a:off x="3061" y="3294"/>
                <a:ext cx="0" cy="1026"/>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28740" name="Line 13"/>
              <p:cNvSpPr>
                <a:spLocks noChangeShapeType="1"/>
              </p:cNvSpPr>
              <p:nvPr/>
            </p:nvSpPr>
            <p:spPr bwMode="auto">
              <a:xfrm>
                <a:off x="2835" y="4201"/>
                <a:ext cx="195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28741" name="Line 14"/>
              <p:cNvSpPr>
                <a:spLocks noChangeShapeType="1"/>
              </p:cNvSpPr>
              <p:nvPr/>
            </p:nvSpPr>
            <p:spPr bwMode="auto">
              <a:xfrm flipV="1">
                <a:off x="2925" y="3475"/>
                <a:ext cx="1361" cy="72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28742" name="Text Box 15"/>
              <p:cNvSpPr txBox="1">
                <a:spLocks noChangeArrowheads="1"/>
              </p:cNvSpPr>
              <p:nvPr/>
            </p:nvSpPr>
            <p:spPr bwMode="auto">
              <a:xfrm>
                <a:off x="3107" y="3249"/>
                <a:ext cx="68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nl-NL" altLang="nl-NL" sz="1800"/>
                  <a:t>V</a:t>
                </a:r>
                <a:r>
                  <a:rPr lang="nl-NL" altLang="nl-NL" sz="1800" baseline="-25000"/>
                  <a:t>uit</a:t>
                </a:r>
                <a:r>
                  <a:rPr lang="nl-NL" altLang="nl-NL" sz="1800"/>
                  <a:t> (V)</a:t>
                </a:r>
                <a:endParaRPr lang="en-US" altLang="nl-NL" sz="1800"/>
              </a:p>
            </p:txBody>
          </p:sp>
          <p:sp>
            <p:nvSpPr>
              <p:cNvPr id="28743" name="Line 16"/>
              <p:cNvSpPr>
                <a:spLocks noChangeShapeType="1"/>
              </p:cNvSpPr>
              <p:nvPr/>
            </p:nvSpPr>
            <p:spPr bwMode="auto">
              <a:xfrm>
                <a:off x="4286" y="3475"/>
                <a:ext cx="0" cy="726"/>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28744" name="Line 17"/>
              <p:cNvSpPr>
                <a:spLocks noChangeShapeType="1"/>
              </p:cNvSpPr>
              <p:nvPr/>
            </p:nvSpPr>
            <p:spPr bwMode="auto">
              <a:xfrm flipH="1">
                <a:off x="3061" y="3475"/>
                <a:ext cx="1225"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28745" name="Text Box 18"/>
              <p:cNvSpPr txBox="1">
                <a:spLocks noChangeArrowheads="1"/>
              </p:cNvSpPr>
              <p:nvPr/>
            </p:nvSpPr>
            <p:spPr bwMode="auto">
              <a:xfrm>
                <a:off x="4694" y="3929"/>
                <a:ext cx="54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nl-NL" altLang="nl-NL" sz="1800"/>
                  <a:t>T (</a:t>
                </a:r>
                <a:r>
                  <a:rPr lang="nl-NL" altLang="nl-NL" sz="1800" baseline="30000"/>
                  <a:t>o</a:t>
                </a:r>
                <a:r>
                  <a:rPr lang="nl-NL" altLang="nl-NL" sz="1800"/>
                  <a:t>C)</a:t>
                </a:r>
                <a:endParaRPr lang="en-US" altLang="nl-NL" sz="1800"/>
              </a:p>
            </p:txBody>
          </p:sp>
          <p:sp>
            <p:nvSpPr>
              <p:cNvPr id="28746" name="Text Box 19"/>
              <p:cNvSpPr txBox="1">
                <a:spLocks noChangeArrowheads="1"/>
              </p:cNvSpPr>
              <p:nvPr/>
            </p:nvSpPr>
            <p:spPr bwMode="auto">
              <a:xfrm>
                <a:off x="2744" y="3385"/>
                <a:ext cx="22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nl-NL" altLang="nl-NL" sz="1800"/>
                  <a:t>5</a:t>
                </a:r>
                <a:endParaRPr lang="en-US" altLang="nl-NL" sz="1800"/>
              </a:p>
            </p:txBody>
          </p:sp>
        </p:grpSp>
        <p:sp>
          <p:nvSpPr>
            <p:cNvPr id="28737" name="Text Box 20"/>
            <p:cNvSpPr txBox="1">
              <a:spLocks noChangeArrowheads="1"/>
            </p:cNvSpPr>
            <p:nvPr/>
          </p:nvSpPr>
          <p:spPr bwMode="auto">
            <a:xfrm>
              <a:off x="2517" y="4065"/>
              <a:ext cx="499"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nl-NL" altLang="nl-NL" sz="1800"/>
                <a:t>-10</a:t>
              </a:r>
              <a:endParaRPr lang="en-US" altLang="nl-NL" sz="1800"/>
            </a:p>
          </p:txBody>
        </p:sp>
        <p:sp>
          <p:nvSpPr>
            <p:cNvPr id="28738" name="Text Box 21"/>
            <p:cNvSpPr txBox="1">
              <a:spLocks noChangeArrowheads="1"/>
            </p:cNvSpPr>
            <p:nvPr/>
          </p:nvSpPr>
          <p:spPr bwMode="auto">
            <a:xfrm>
              <a:off x="4014" y="4089"/>
              <a:ext cx="45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nl-NL" altLang="nl-NL" sz="1800"/>
                <a:t>90</a:t>
              </a:r>
              <a:endParaRPr lang="en-US" altLang="nl-NL" sz="1800"/>
            </a:p>
          </p:txBody>
        </p:sp>
      </p:grpSp>
      <p:sp>
        <p:nvSpPr>
          <p:cNvPr id="68" name="Text Box 8"/>
          <p:cNvSpPr txBox="1">
            <a:spLocks noChangeArrowheads="1"/>
          </p:cNvSpPr>
          <p:nvPr/>
        </p:nvSpPr>
        <p:spPr bwMode="auto">
          <a:xfrm>
            <a:off x="506412" y="1225384"/>
            <a:ext cx="4475162" cy="1446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nl-NL" altLang="nl-NL" sz="1600" dirty="0">
                <a:solidFill>
                  <a:srgbClr val="C00000"/>
                </a:solidFill>
                <a:latin typeface="Comic Sans MS" pitchFamily="66" charset="0"/>
              </a:rPr>
              <a:t>Temp. te HOOG  </a:t>
            </a:r>
            <a:r>
              <a:rPr lang="nl-NL" altLang="nl-NL" sz="1600" dirty="0">
                <a:solidFill>
                  <a:srgbClr val="C00000"/>
                </a:solidFill>
                <a:latin typeface="Comic Sans MS" pitchFamily="66" charset="0"/>
                <a:sym typeface="Wingdings" pitchFamily="2" charset="2"/>
              </a:rPr>
              <a:t> UITGANG </a:t>
            </a:r>
            <a:r>
              <a:rPr lang="nl-NL" altLang="nl-NL" sz="1600" dirty="0" err="1">
                <a:solidFill>
                  <a:srgbClr val="C00000"/>
                </a:solidFill>
                <a:latin typeface="Comic Sans MS" pitchFamily="66" charset="0"/>
                <a:sym typeface="Wingdings" pitchFamily="2" charset="2"/>
              </a:rPr>
              <a:t>comp</a:t>
            </a:r>
            <a:r>
              <a:rPr lang="nl-NL" altLang="nl-NL" sz="1600" dirty="0">
                <a:solidFill>
                  <a:srgbClr val="C00000"/>
                </a:solidFill>
                <a:latin typeface="Comic Sans MS" pitchFamily="66" charset="0"/>
                <a:sym typeface="Wingdings" pitchFamily="2" charset="2"/>
              </a:rPr>
              <a:t> HOOG</a:t>
            </a:r>
          </a:p>
          <a:p>
            <a:pPr eaLnBrk="1" hangingPunct="1">
              <a:spcBef>
                <a:spcPct val="50000"/>
              </a:spcBef>
              <a:buFontTx/>
              <a:buNone/>
            </a:pPr>
            <a:r>
              <a:rPr lang="nl-NL" altLang="nl-NL" sz="1600" dirty="0">
                <a:solidFill>
                  <a:srgbClr val="C00000"/>
                </a:solidFill>
                <a:latin typeface="Comic Sans MS" pitchFamily="66" charset="0"/>
                <a:sym typeface="Wingdings" pitchFamily="2" charset="2"/>
              </a:rPr>
              <a:t>	            UIT IN LAAG</a:t>
            </a:r>
          </a:p>
          <a:p>
            <a:pPr eaLnBrk="1" hangingPunct="1">
              <a:spcBef>
                <a:spcPct val="50000"/>
              </a:spcBef>
              <a:buFontTx/>
              <a:buNone/>
            </a:pPr>
            <a:r>
              <a:rPr lang="nl-NL" altLang="nl-NL" sz="1600" dirty="0">
                <a:solidFill>
                  <a:srgbClr val="C00000"/>
                </a:solidFill>
                <a:latin typeface="Comic Sans MS" pitchFamily="66" charset="0"/>
                <a:sym typeface="Wingdings" pitchFamily="2" charset="2"/>
              </a:rPr>
              <a:t>	            Relais UIT</a:t>
            </a:r>
          </a:p>
          <a:p>
            <a:pPr eaLnBrk="1" hangingPunct="1">
              <a:spcBef>
                <a:spcPct val="50000"/>
              </a:spcBef>
              <a:buFontTx/>
              <a:buNone/>
            </a:pPr>
            <a:r>
              <a:rPr lang="nl-NL" altLang="nl-NL" sz="1600" dirty="0">
                <a:solidFill>
                  <a:srgbClr val="C00000"/>
                </a:solidFill>
                <a:latin typeface="Comic Sans MS" pitchFamily="66" charset="0"/>
                <a:sym typeface="Wingdings" pitchFamily="2" charset="2"/>
              </a:rPr>
              <a:t>	            dompelaar UIT</a:t>
            </a:r>
            <a:r>
              <a:rPr lang="nl-NL" altLang="nl-NL" sz="1600" dirty="0">
                <a:solidFill>
                  <a:srgbClr val="FFC000"/>
                </a:solidFill>
                <a:latin typeface="Comic Sans MS" pitchFamily="66" charset="0"/>
                <a:sym typeface="Wingdings" pitchFamily="2" charset="2"/>
              </a:rPr>
              <a:t>	</a:t>
            </a:r>
            <a:endParaRPr lang="en-US" altLang="nl-NL" sz="1600" dirty="0">
              <a:solidFill>
                <a:srgbClr val="FFC000"/>
              </a:solidFill>
              <a:latin typeface="Comic Sans MS" pitchFamily="66" charset="0"/>
            </a:endParaRPr>
          </a:p>
        </p:txBody>
      </p:sp>
      <p:sp>
        <p:nvSpPr>
          <p:cNvPr id="76" name="Text Box 11"/>
          <p:cNvSpPr txBox="1">
            <a:spLocks noChangeArrowheads="1"/>
          </p:cNvSpPr>
          <p:nvPr/>
        </p:nvSpPr>
        <p:spPr bwMode="auto">
          <a:xfrm>
            <a:off x="11572" y="4970073"/>
            <a:ext cx="9097214"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nl-NL" altLang="nl-NL" sz="1600" dirty="0">
                <a:solidFill>
                  <a:srgbClr val="C00000"/>
                </a:solidFill>
                <a:latin typeface="Comic Sans MS" pitchFamily="66" charset="0"/>
                <a:sym typeface="Wingdings" pitchFamily="2" charset="2"/>
              </a:rPr>
              <a:t>D       dompelaar AAN als het WARM is en UIT als het KOUD is  systeem INSTABIEL</a:t>
            </a:r>
            <a:endParaRPr lang="en-US" altLang="nl-NL" sz="1600" dirty="0">
              <a:solidFill>
                <a:srgbClr val="C00000"/>
              </a:solidFill>
              <a:latin typeface="Comic Sans MS" pitchFamily="66" charset="0"/>
            </a:endParaRPr>
          </a:p>
        </p:txBody>
      </p:sp>
      <p:sp>
        <p:nvSpPr>
          <p:cNvPr id="77" name="Text Box 12"/>
          <p:cNvSpPr txBox="1">
            <a:spLocks noChangeArrowheads="1"/>
          </p:cNvSpPr>
          <p:nvPr/>
        </p:nvSpPr>
        <p:spPr bwMode="auto">
          <a:xfrm>
            <a:off x="0" y="5534563"/>
            <a:ext cx="8675687"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354013" eaLnBrk="0" hangingPunct="0">
              <a:spcBef>
                <a:spcPct val="20000"/>
              </a:spcBef>
              <a:buChar char="•"/>
              <a:defRPr sz="3200">
                <a:solidFill>
                  <a:schemeClr val="tx1"/>
                </a:solidFill>
                <a:latin typeface="Arial" charset="0"/>
              </a:defRPr>
            </a:lvl1pPr>
            <a:lvl2pPr marL="742950" indent="-285750" defTabSz="354013" eaLnBrk="0" hangingPunct="0">
              <a:spcBef>
                <a:spcPct val="20000"/>
              </a:spcBef>
              <a:buChar char="–"/>
              <a:defRPr sz="2800">
                <a:solidFill>
                  <a:schemeClr val="tx1"/>
                </a:solidFill>
                <a:latin typeface="Arial" charset="0"/>
              </a:defRPr>
            </a:lvl2pPr>
            <a:lvl3pPr marL="1143000" indent="-228600" defTabSz="354013" eaLnBrk="0" hangingPunct="0">
              <a:spcBef>
                <a:spcPct val="20000"/>
              </a:spcBef>
              <a:buChar char="•"/>
              <a:defRPr sz="2400">
                <a:solidFill>
                  <a:schemeClr val="tx1"/>
                </a:solidFill>
                <a:latin typeface="Arial" charset="0"/>
              </a:defRPr>
            </a:lvl3pPr>
            <a:lvl4pPr marL="1600200" indent="-228600" defTabSz="354013" eaLnBrk="0" hangingPunct="0">
              <a:spcBef>
                <a:spcPct val="20000"/>
              </a:spcBef>
              <a:buChar char="–"/>
              <a:defRPr sz="2000">
                <a:solidFill>
                  <a:schemeClr val="tx1"/>
                </a:solidFill>
                <a:latin typeface="Arial" charset="0"/>
              </a:defRPr>
            </a:lvl4pPr>
            <a:lvl5pPr marL="2057400" indent="-228600" defTabSz="354013" eaLnBrk="0" hangingPunct="0">
              <a:spcBef>
                <a:spcPct val="20000"/>
              </a:spcBef>
              <a:buChar char="»"/>
              <a:defRPr sz="2000">
                <a:solidFill>
                  <a:schemeClr val="tx1"/>
                </a:solidFill>
                <a:latin typeface="Arial" charset="0"/>
              </a:defRPr>
            </a:lvl5pPr>
            <a:lvl6pPr marL="2514600" indent="-228600" defTabSz="354013" eaLnBrk="0" fontAlgn="base" hangingPunct="0">
              <a:spcBef>
                <a:spcPct val="20000"/>
              </a:spcBef>
              <a:spcAft>
                <a:spcPct val="0"/>
              </a:spcAft>
              <a:buChar char="»"/>
              <a:defRPr sz="2000">
                <a:solidFill>
                  <a:schemeClr val="tx1"/>
                </a:solidFill>
                <a:latin typeface="Arial" charset="0"/>
              </a:defRPr>
            </a:lvl6pPr>
            <a:lvl7pPr marL="2971800" indent="-228600" defTabSz="354013" eaLnBrk="0" fontAlgn="base" hangingPunct="0">
              <a:spcBef>
                <a:spcPct val="20000"/>
              </a:spcBef>
              <a:spcAft>
                <a:spcPct val="0"/>
              </a:spcAft>
              <a:buChar char="»"/>
              <a:defRPr sz="2000">
                <a:solidFill>
                  <a:schemeClr val="tx1"/>
                </a:solidFill>
                <a:latin typeface="Arial" charset="0"/>
              </a:defRPr>
            </a:lvl7pPr>
            <a:lvl8pPr marL="3429000" indent="-228600" defTabSz="354013" eaLnBrk="0" fontAlgn="base" hangingPunct="0">
              <a:spcBef>
                <a:spcPct val="20000"/>
              </a:spcBef>
              <a:spcAft>
                <a:spcPct val="0"/>
              </a:spcAft>
              <a:buChar char="»"/>
              <a:defRPr sz="2000">
                <a:solidFill>
                  <a:schemeClr val="tx1"/>
                </a:solidFill>
                <a:latin typeface="Arial" charset="0"/>
              </a:defRPr>
            </a:lvl8pPr>
            <a:lvl9pPr marL="3886200" indent="-228600" defTabSz="354013"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nl-NL" altLang="nl-NL" sz="1600" dirty="0">
                <a:solidFill>
                  <a:srgbClr val="C00000"/>
                </a:solidFill>
                <a:latin typeface="Comic Sans MS" pitchFamily="66" charset="0"/>
              </a:rPr>
              <a:t>E        Systeem scharniert op INVERTOR 	</a:t>
            </a:r>
            <a:r>
              <a:rPr lang="nl-NL" altLang="nl-NL" sz="1600" dirty="0">
                <a:solidFill>
                  <a:srgbClr val="C00000"/>
                </a:solidFill>
                <a:latin typeface="Comic Sans MS" pitchFamily="66" charset="0"/>
                <a:sym typeface="Wingdings" pitchFamily="2" charset="2"/>
              </a:rPr>
              <a:t> 	INVERTOR klapt om bij 1,5 V </a:t>
            </a:r>
          </a:p>
          <a:p>
            <a:pPr eaLnBrk="1" hangingPunct="1">
              <a:spcBef>
                <a:spcPct val="50000"/>
              </a:spcBef>
              <a:buFontTx/>
              <a:buNone/>
            </a:pPr>
            <a:r>
              <a:rPr lang="nl-NL" altLang="nl-NL" sz="1600" dirty="0">
                <a:solidFill>
                  <a:srgbClr val="C00000"/>
                </a:solidFill>
                <a:latin typeface="Comic Sans MS" pitchFamily="66" charset="0"/>
                <a:sym typeface="Wingdings" pitchFamily="2" charset="2"/>
              </a:rPr>
              <a:t>           dat is bij   -10 + 0,3x100 =20 </a:t>
            </a:r>
            <a:r>
              <a:rPr lang="nl-NL" altLang="nl-NL" sz="1600" baseline="30000" dirty="0" err="1">
                <a:solidFill>
                  <a:srgbClr val="C00000"/>
                </a:solidFill>
                <a:latin typeface="Comic Sans MS" pitchFamily="66" charset="0"/>
                <a:sym typeface="Wingdings" pitchFamily="2" charset="2"/>
              </a:rPr>
              <a:t>o</a:t>
            </a:r>
            <a:r>
              <a:rPr lang="nl-NL" altLang="nl-NL" sz="1600" dirty="0" err="1">
                <a:solidFill>
                  <a:srgbClr val="C00000"/>
                </a:solidFill>
                <a:latin typeface="Comic Sans MS" pitchFamily="66" charset="0"/>
                <a:sym typeface="Wingdings" pitchFamily="2" charset="2"/>
              </a:rPr>
              <a:t>C</a:t>
            </a:r>
            <a:r>
              <a:rPr lang="nl-NL" altLang="nl-NL" sz="1600" dirty="0">
                <a:solidFill>
                  <a:srgbClr val="C00000"/>
                </a:solidFill>
                <a:latin typeface="Comic Sans MS" pitchFamily="66" charset="0"/>
                <a:sym typeface="Wingdings" pitchFamily="2" charset="2"/>
              </a:rPr>
              <a:t> 		 	Temperatuur wordt afgeregeld op 20 </a:t>
            </a:r>
            <a:r>
              <a:rPr lang="nl-NL" altLang="nl-NL" sz="1600" baseline="30000" dirty="0" err="1">
                <a:solidFill>
                  <a:srgbClr val="C00000"/>
                </a:solidFill>
                <a:latin typeface="Comic Sans MS" pitchFamily="66" charset="0"/>
                <a:sym typeface="Wingdings" pitchFamily="2" charset="2"/>
              </a:rPr>
              <a:t>o</a:t>
            </a:r>
            <a:r>
              <a:rPr lang="nl-NL" altLang="nl-NL" sz="1600" dirty="0" err="1">
                <a:solidFill>
                  <a:srgbClr val="C00000"/>
                </a:solidFill>
                <a:latin typeface="Comic Sans MS" pitchFamily="66" charset="0"/>
                <a:sym typeface="Wingdings" pitchFamily="2" charset="2"/>
              </a:rPr>
              <a:t>C</a:t>
            </a:r>
            <a:r>
              <a:rPr lang="nl-NL" altLang="nl-NL" sz="1600" dirty="0">
                <a:solidFill>
                  <a:srgbClr val="C00000"/>
                </a:solidFill>
                <a:latin typeface="Comic Sans MS" pitchFamily="66" charset="0"/>
                <a:sym typeface="Wingdings" pitchFamily="2" charset="2"/>
              </a:rPr>
              <a:t>!</a:t>
            </a:r>
            <a:endParaRPr lang="en-US" altLang="nl-NL" sz="1600" dirty="0">
              <a:solidFill>
                <a:srgbClr val="C00000"/>
              </a:solidFill>
              <a:latin typeface="Comic Sans MS" pitchFamily="66" charset="0"/>
            </a:endParaRPr>
          </a:p>
        </p:txBody>
      </p:sp>
      <p:sp>
        <p:nvSpPr>
          <p:cNvPr id="75" name="Text Box 4"/>
          <p:cNvSpPr txBox="1">
            <a:spLocks noChangeArrowheads="1"/>
          </p:cNvSpPr>
          <p:nvPr/>
        </p:nvSpPr>
        <p:spPr bwMode="auto">
          <a:xfrm>
            <a:off x="0" y="117365"/>
            <a:ext cx="9144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nl-NL" altLang="nl-NL" sz="3600" dirty="0">
                <a:solidFill>
                  <a:schemeClr val="bg1"/>
                </a:solidFill>
                <a:latin typeface="Comic Sans MS" pitchFamily="66" charset="0"/>
              </a:rPr>
              <a:t>DEMO I       TEMPERATUUR REGELEN</a:t>
            </a:r>
            <a:endParaRPr lang="en-US" altLang="nl-NL" sz="3600" dirty="0">
              <a:solidFill>
                <a:schemeClr val="bg1"/>
              </a:solidFill>
              <a:latin typeface="Comic Sans MS" pitchFamily="66" charset="0"/>
            </a:endParaRPr>
          </a:p>
        </p:txBody>
      </p:sp>
      <p:sp>
        <p:nvSpPr>
          <p:cNvPr id="78" name="Rectangle 2"/>
          <p:cNvSpPr>
            <a:spLocks noChangeArrowheads="1"/>
          </p:cNvSpPr>
          <p:nvPr/>
        </p:nvSpPr>
        <p:spPr bwMode="auto">
          <a:xfrm>
            <a:off x="11572" y="6249503"/>
            <a:ext cx="9144000" cy="608497"/>
          </a:xfrm>
          <a:prstGeom prst="rect">
            <a:avLst/>
          </a:prstGeom>
          <a:solidFill>
            <a:srgbClr val="FFC000"/>
          </a:solidFill>
          <a:ln w="9525">
            <a:solidFill>
              <a:srgbClr val="FFC000"/>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nl-NL" altLang="nl-NL" sz="1800"/>
          </a:p>
        </p:txBody>
      </p:sp>
      <p:grpSp>
        <p:nvGrpSpPr>
          <p:cNvPr id="2" name="Groep 1"/>
          <p:cNvGrpSpPr/>
          <p:nvPr/>
        </p:nvGrpSpPr>
        <p:grpSpPr>
          <a:xfrm>
            <a:off x="49812" y="1157019"/>
            <a:ext cx="8960702" cy="1657350"/>
            <a:chOff x="49812" y="1157019"/>
            <a:chExt cx="8960702" cy="1657350"/>
          </a:xfrm>
        </p:grpSpPr>
        <p:grpSp>
          <p:nvGrpSpPr>
            <p:cNvPr id="28679" name="Groep 20"/>
            <p:cNvGrpSpPr>
              <a:grpSpLocks/>
            </p:cNvGrpSpPr>
            <p:nvPr/>
          </p:nvGrpSpPr>
          <p:grpSpPr bwMode="auto">
            <a:xfrm>
              <a:off x="4882007" y="1157019"/>
              <a:ext cx="4128507" cy="1657350"/>
              <a:chOff x="3710267" y="4662154"/>
              <a:chExt cx="5258215" cy="1743079"/>
            </a:xfrm>
          </p:grpSpPr>
          <p:grpSp>
            <p:nvGrpSpPr>
              <p:cNvPr id="28690" name="Groep 4"/>
              <p:cNvGrpSpPr>
                <a:grpSpLocks/>
              </p:cNvGrpSpPr>
              <p:nvPr/>
            </p:nvGrpSpPr>
            <p:grpSpPr bwMode="auto">
              <a:xfrm>
                <a:off x="3710267" y="4662154"/>
                <a:ext cx="5258215" cy="1743079"/>
                <a:chOff x="3209617" y="4662154"/>
                <a:chExt cx="5527665" cy="1743079"/>
              </a:xfrm>
            </p:grpSpPr>
            <p:grpSp>
              <p:nvGrpSpPr>
                <p:cNvPr id="28692" name="Groep 41"/>
                <p:cNvGrpSpPr>
                  <a:grpSpLocks/>
                </p:cNvGrpSpPr>
                <p:nvPr/>
              </p:nvGrpSpPr>
              <p:grpSpPr bwMode="auto">
                <a:xfrm>
                  <a:off x="6216332" y="4776458"/>
                  <a:ext cx="2520950" cy="1628775"/>
                  <a:chOff x="1476375" y="4868863"/>
                  <a:chExt cx="2520950" cy="1628775"/>
                </a:xfrm>
              </p:grpSpPr>
              <p:sp>
                <p:nvSpPr>
                  <p:cNvPr id="28716" name="Line 10"/>
                  <p:cNvSpPr>
                    <a:spLocks noChangeShapeType="1"/>
                  </p:cNvSpPr>
                  <p:nvPr/>
                </p:nvSpPr>
                <p:spPr bwMode="auto">
                  <a:xfrm>
                    <a:off x="3781425" y="6237288"/>
                    <a:ext cx="2159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28717" name="Line 11"/>
                  <p:cNvSpPr>
                    <a:spLocks noChangeShapeType="1"/>
                  </p:cNvSpPr>
                  <p:nvPr/>
                </p:nvSpPr>
                <p:spPr bwMode="auto">
                  <a:xfrm flipV="1">
                    <a:off x="3997325" y="5084763"/>
                    <a:ext cx="0" cy="115252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grpSp>
                <p:nvGrpSpPr>
                  <p:cNvPr id="28718" name="Group 12"/>
                  <p:cNvGrpSpPr>
                    <a:grpSpLocks/>
                  </p:cNvGrpSpPr>
                  <p:nvPr/>
                </p:nvGrpSpPr>
                <p:grpSpPr bwMode="auto">
                  <a:xfrm>
                    <a:off x="1476375" y="4868863"/>
                    <a:ext cx="2520950" cy="1628775"/>
                    <a:chOff x="930" y="3067"/>
                    <a:chExt cx="1588" cy="1026"/>
                  </a:xfrm>
                </p:grpSpPr>
                <p:sp>
                  <p:nvSpPr>
                    <p:cNvPr id="28719" name="Line 13"/>
                    <p:cNvSpPr>
                      <a:spLocks noChangeShapeType="1"/>
                    </p:cNvSpPr>
                    <p:nvPr/>
                  </p:nvSpPr>
                  <p:spPr bwMode="auto">
                    <a:xfrm>
                      <a:off x="1928" y="3203"/>
                      <a:ext cx="0" cy="72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28720" name="Line 14"/>
                    <p:cNvSpPr>
                      <a:spLocks noChangeShapeType="1"/>
                    </p:cNvSpPr>
                    <p:nvPr/>
                  </p:nvSpPr>
                  <p:spPr bwMode="auto">
                    <a:xfrm>
                      <a:off x="1928" y="3203"/>
                      <a:ext cx="227"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28721" name="Line 15"/>
                    <p:cNvSpPr>
                      <a:spLocks noChangeShapeType="1"/>
                    </p:cNvSpPr>
                    <p:nvPr/>
                  </p:nvSpPr>
                  <p:spPr bwMode="auto">
                    <a:xfrm>
                      <a:off x="2246" y="3203"/>
                      <a:ext cx="272"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28722" name="Line 16"/>
                    <p:cNvSpPr>
                      <a:spLocks noChangeShapeType="1"/>
                    </p:cNvSpPr>
                    <p:nvPr/>
                  </p:nvSpPr>
                  <p:spPr bwMode="auto">
                    <a:xfrm>
                      <a:off x="1928" y="3929"/>
                      <a:ext cx="136"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28723" name="Rectangle 17"/>
                    <p:cNvSpPr>
                      <a:spLocks noChangeArrowheads="1"/>
                    </p:cNvSpPr>
                    <p:nvPr/>
                  </p:nvSpPr>
                  <p:spPr bwMode="auto">
                    <a:xfrm>
                      <a:off x="1157" y="3430"/>
                      <a:ext cx="363" cy="27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nl-NL" altLang="nl-NL" sz="1800"/>
                    </a:p>
                  </p:txBody>
                </p:sp>
                <p:grpSp>
                  <p:nvGrpSpPr>
                    <p:cNvPr id="28724" name="Group 18"/>
                    <p:cNvGrpSpPr>
                      <a:grpSpLocks/>
                    </p:cNvGrpSpPr>
                    <p:nvPr/>
                  </p:nvGrpSpPr>
                  <p:grpSpPr bwMode="auto">
                    <a:xfrm flipV="1">
                      <a:off x="930" y="3112"/>
                      <a:ext cx="151" cy="203"/>
                      <a:chOff x="3334" y="2160"/>
                      <a:chExt cx="408" cy="408"/>
                    </a:xfrm>
                  </p:grpSpPr>
                  <p:sp>
                    <p:nvSpPr>
                      <p:cNvPr id="28734" name="Oval 19"/>
                      <p:cNvSpPr>
                        <a:spLocks noChangeArrowheads="1"/>
                      </p:cNvSpPr>
                      <p:nvPr/>
                    </p:nvSpPr>
                    <p:spPr bwMode="auto">
                      <a:xfrm>
                        <a:off x="3334" y="2160"/>
                        <a:ext cx="408" cy="408"/>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nl-NL" altLang="nl-NL" sz="1800"/>
                      </a:p>
                    </p:txBody>
                  </p:sp>
                  <p:sp>
                    <p:nvSpPr>
                      <p:cNvPr id="28735" name="Oval 20"/>
                      <p:cNvSpPr>
                        <a:spLocks noChangeArrowheads="1"/>
                      </p:cNvSpPr>
                      <p:nvPr/>
                    </p:nvSpPr>
                    <p:spPr bwMode="auto">
                      <a:xfrm>
                        <a:off x="3470" y="2296"/>
                        <a:ext cx="136" cy="13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nl-NL" altLang="nl-NL" sz="1800"/>
                      </a:p>
                    </p:txBody>
                  </p:sp>
                </p:grpSp>
                <p:sp>
                  <p:nvSpPr>
                    <p:cNvPr id="28725" name="Line 21"/>
                    <p:cNvSpPr>
                      <a:spLocks noChangeShapeType="1"/>
                    </p:cNvSpPr>
                    <p:nvPr/>
                  </p:nvSpPr>
                  <p:spPr bwMode="auto">
                    <a:xfrm>
                      <a:off x="1066" y="3203"/>
                      <a:ext cx="27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28726" name="Line 22"/>
                    <p:cNvSpPr>
                      <a:spLocks noChangeShapeType="1"/>
                    </p:cNvSpPr>
                    <p:nvPr/>
                  </p:nvSpPr>
                  <p:spPr bwMode="auto">
                    <a:xfrm flipH="1">
                      <a:off x="1338" y="3203"/>
                      <a:ext cx="1" cy="22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28727" name="Line 23"/>
                    <p:cNvSpPr>
                      <a:spLocks noChangeShapeType="1"/>
                    </p:cNvSpPr>
                    <p:nvPr/>
                  </p:nvSpPr>
                  <p:spPr bwMode="auto">
                    <a:xfrm>
                      <a:off x="1339" y="3702"/>
                      <a:ext cx="0" cy="22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28728" name="Line 24"/>
                    <p:cNvSpPr>
                      <a:spLocks noChangeShapeType="1"/>
                    </p:cNvSpPr>
                    <p:nvPr/>
                  </p:nvSpPr>
                  <p:spPr bwMode="auto">
                    <a:xfrm>
                      <a:off x="1157" y="3929"/>
                      <a:ext cx="31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28729" name="Line 25"/>
                    <p:cNvSpPr>
                      <a:spLocks noChangeShapeType="1"/>
                    </p:cNvSpPr>
                    <p:nvPr/>
                  </p:nvSpPr>
                  <p:spPr bwMode="auto">
                    <a:xfrm>
                      <a:off x="1520" y="3566"/>
                      <a:ext cx="408"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28730" name="Line 26"/>
                    <p:cNvSpPr>
                      <a:spLocks noChangeShapeType="1"/>
                    </p:cNvSpPr>
                    <p:nvPr/>
                  </p:nvSpPr>
                  <p:spPr bwMode="auto">
                    <a:xfrm>
                      <a:off x="1157" y="3430"/>
                      <a:ext cx="363" cy="272"/>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28731" name="Line 27"/>
                    <p:cNvSpPr>
                      <a:spLocks noChangeShapeType="1"/>
                    </p:cNvSpPr>
                    <p:nvPr/>
                  </p:nvSpPr>
                  <p:spPr bwMode="auto">
                    <a:xfrm>
                      <a:off x="2155" y="3158"/>
                      <a:ext cx="0" cy="13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28732" name="Line 28"/>
                    <p:cNvSpPr>
                      <a:spLocks noChangeShapeType="1"/>
                    </p:cNvSpPr>
                    <p:nvPr/>
                  </p:nvSpPr>
                  <p:spPr bwMode="auto">
                    <a:xfrm>
                      <a:off x="2246" y="3067"/>
                      <a:ext cx="0" cy="31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28733" name="Rectangle 29"/>
                    <p:cNvSpPr>
                      <a:spLocks noChangeArrowheads="1"/>
                    </p:cNvSpPr>
                    <p:nvPr/>
                  </p:nvSpPr>
                  <p:spPr bwMode="auto">
                    <a:xfrm>
                      <a:off x="2064" y="3793"/>
                      <a:ext cx="318" cy="30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nl-NL" altLang="nl-NL" sz="1800"/>
                    </a:p>
                  </p:txBody>
                </p:sp>
              </p:grpSp>
            </p:grpSp>
            <p:grpSp>
              <p:nvGrpSpPr>
                <p:cNvPr id="28693" name="Groep 3"/>
                <p:cNvGrpSpPr>
                  <a:grpSpLocks/>
                </p:cNvGrpSpPr>
                <p:nvPr/>
              </p:nvGrpSpPr>
              <p:grpSpPr bwMode="auto">
                <a:xfrm>
                  <a:off x="3209617" y="4662154"/>
                  <a:ext cx="3049669" cy="1079500"/>
                  <a:chOff x="611174" y="4522988"/>
                  <a:chExt cx="3049669" cy="1079500"/>
                </a:xfrm>
              </p:grpSpPr>
              <p:grpSp>
                <p:nvGrpSpPr>
                  <p:cNvPr id="28694" name="Groep 2"/>
                  <p:cNvGrpSpPr>
                    <a:grpSpLocks/>
                  </p:cNvGrpSpPr>
                  <p:nvPr/>
                </p:nvGrpSpPr>
                <p:grpSpPr bwMode="auto">
                  <a:xfrm>
                    <a:off x="611174" y="4522988"/>
                    <a:ext cx="2041607" cy="1079500"/>
                    <a:chOff x="3288599" y="4655014"/>
                    <a:chExt cx="2041607" cy="1079500"/>
                  </a:xfrm>
                </p:grpSpPr>
                <p:grpSp>
                  <p:nvGrpSpPr>
                    <p:cNvPr id="28700" name="Group 12"/>
                    <p:cNvGrpSpPr>
                      <a:grpSpLocks/>
                    </p:cNvGrpSpPr>
                    <p:nvPr/>
                  </p:nvGrpSpPr>
                  <p:grpSpPr bwMode="auto">
                    <a:xfrm>
                      <a:off x="3288599" y="4668306"/>
                      <a:ext cx="462400" cy="431800"/>
                      <a:chOff x="340" y="2886"/>
                      <a:chExt cx="272" cy="272"/>
                    </a:xfrm>
                  </p:grpSpPr>
                  <p:sp>
                    <p:nvSpPr>
                      <p:cNvPr id="28714" name="Oval 13"/>
                      <p:cNvSpPr>
                        <a:spLocks noChangeArrowheads="1"/>
                      </p:cNvSpPr>
                      <p:nvPr/>
                    </p:nvSpPr>
                    <p:spPr bwMode="auto">
                      <a:xfrm>
                        <a:off x="340" y="2886"/>
                        <a:ext cx="272" cy="272"/>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nl-NL" altLang="nl-NL" sz="1800"/>
                      </a:p>
                    </p:txBody>
                  </p:sp>
                  <p:sp>
                    <p:nvSpPr>
                      <p:cNvPr id="28715" name="Text Box 14"/>
                      <p:cNvSpPr txBox="1">
                        <a:spLocks noChangeArrowheads="1"/>
                      </p:cNvSpPr>
                      <p:nvPr/>
                    </p:nvSpPr>
                    <p:spPr bwMode="auto">
                      <a:xfrm>
                        <a:off x="385" y="2931"/>
                        <a:ext cx="22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nl-NL" altLang="nl-NL" sz="1200"/>
                          <a:t>T</a:t>
                        </a:r>
                        <a:endParaRPr lang="en-US" altLang="nl-NL" sz="1200"/>
                      </a:p>
                    </p:txBody>
                  </p:sp>
                </p:grpSp>
                <p:grpSp>
                  <p:nvGrpSpPr>
                    <p:cNvPr id="28701" name="Group 51"/>
                    <p:cNvGrpSpPr>
                      <a:grpSpLocks/>
                    </p:cNvGrpSpPr>
                    <p:nvPr/>
                  </p:nvGrpSpPr>
                  <p:grpSpPr bwMode="auto">
                    <a:xfrm>
                      <a:off x="3743248" y="4655014"/>
                      <a:ext cx="1586958" cy="1079500"/>
                      <a:chOff x="527" y="2296"/>
                      <a:chExt cx="857" cy="680"/>
                    </a:xfrm>
                  </p:grpSpPr>
                  <p:grpSp>
                    <p:nvGrpSpPr>
                      <p:cNvPr id="28702" name="Group 52"/>
                      <p:cNvGrpSpPr>
                        <a:grpSpLocks/>
                      </p:cNvGrpSpPr>
                      <p:nvPr/>
                    </p:nvGrpSpPr>
                    <p:grpSpPr bwMode="auto">
                      <a:xfrm>
                        <a:off x="527" y="2296"/>
                        <a:ext cx="856" cy="635"/>
                        <a:chOff x="527" y="2296"/>
                        <a:chExt cx="856" cy="635"/>
                      </a:xfrm>
                    </p:grpSpPr>
                    <p:grpSp>
                      <p:nvGrpSpPr>
                        <p:cNvPr id="28706" name="Group 53"/>
                        <p:cNvGrpSpPr>
                          <a:grpSpLocks/>
                        </p:cNvGrpSpPr>
                        <p:nvPr/>
                      </p:nvGrpSpPr>
                      <p:grpSpPr bwMode="auto">
                        <a:xfrm>
                          <a:off x="527" y="2296"/>
                          <a:ext cx="767" cy="635"/>
                          <a:chOff x="523" y="2795"/>
                          <a:chExt cx="1677" cy="953"/>
                        </a:xfrm>
                      </p:grpSpPr>
                      <p:sp>
                        <p:nvSpPr>
                          <p:cNvPr id="28708" name="Line 54"/>
                          <p:cNvSpPr>
                            <a:spLocks noChangeShapeType="1"/>
                          </p:cNvSpPr>
                          <p:nvPr/>
                        </p:nvSpPr>
                        <p:spPr bwMode="auto">
                          <a:xfrm flipV="1">
                            <a:off x="523" y="2997"/>
                            <a:ext cx="76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28709" name="AutoShape 55"/>
                          <p:cNvSpPr>
                            <a:spLocks noChangeArrowheads="1"/>
                          </p:cNvSpPr>
                          <p:nvPr/>
                        </p:nvSpPr>
                        <p:spPr bwMode="auto">
                          <a:xfrm rot="5400000">
                            <a:off x="1110" y="2977"/>
                            <a:ext cx="681" cy="317"/>
                          </a:xfrm>
                          <a:prstGeom prst="triangle">
                            <a:avLst>
                              <a:gd name="adj" fmla="val 500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nl-NL" altLang="nl-NL" sz="1800"/>
                          </a:p>
                        </p:txBody>
                      </p:sp>
                      <p:sp>
                        <p:nvSpPr>
                          <p:cNvPr id="28710" name="Line 56"/>
                          <p:cNvSpPr>
                            <a:spLocks noChangeShapeType="1"/>
                          </p:cNvSpPr>
                          <p:nvPr/>
                        </p:nvSpPr>
                        <p:spPr bwMode="auto">
                          <a:xfrm flipH="1">
                            <a:off x="1020" y="3249"/>
                            <a:ext cx="27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28711" name="Line 57"/>
                          <p:cNvSpPr>
                            <a:spLocks noChangeShapeType="1"/>
                          </p:cNvSpPr>
                          <p:nvPr/>
                        </p:nvSpPr>
                        <p:spPr bwMode="auto">
                          <a:xfrm>
                            <a:off x="1020" y="3249"/>
                            <a:ext cx="0" cy="4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28712" name="Line 58"/>
                          <p:cNvSpPr>
                            <a:spLocks noChangeShapeType="1"/>
                          </p:cNvSpPr>
                          <p:nvPr/>
                        </p:nvSpPr>
                        <p:spPr bwMode="auto">
                          <a:xfrm>
                            <a:off x="1020" y="3748"/>
                            <a:ext cx="77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28713" name="Arc 59"/>
                          <p:cNvSpPr>
                            <a:spLocks/>
                          </p:cNvSpPr>
                          <p:nvPr/>
                        </p:nvSpPr>
                        <p:spPr bwMode="auto">
                          <a:xfrm flipH="1">
                            <a:off x="1791" y="3385"/>
                            <a:ext cx="409" cy="363"/>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grpSp>
                    <p:sp>
                      <p:nvSpPr>
                        <p:cNvPr id="28707" name="Line 60"/>
                        <p:cNvSpPr>
                          <a:spLocks noChangeShapeType="1"/>
                        </p:cNvSpPr>
                        <p:nvPr/>
                      </p:nvSpPr>
                      <p:spPr bwMode="auto">
                        <a:xfrm>
                          <a:off x="1020" y="2523"/>
                          <a:ext cx="3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grpSp>
                  <p:grpSp>
                    <p:nvGrpSpPr>
                      <p:cNvPr id="28703" name="Group 61"/>
                      <p:cNvGrpSpPr>
                        <a:grpSpLocks/>
                      </p:cNvGrpSpPr>
                      <p:nvPr/>
                    </p:nvGrpSpPr>
                    <p:grpSpPr bwMode="auto">
                      <a:xfrm>
                        <a:off x="1202" y="2795"/>
                        <a:ext cx="182" cy="181"/>
                        <a:chOff x="1882" y="2795"/>
                        <a:chExt cx="182" cy="181"/>
                      </a:xfrm>
                    </p:grpSpPr>
                    <p:sp>
                      <p:nvSpPr>
                        <p:cNvPr id="28704" name="Line 62"/>
                        <p:cNvSpPr>
                          <a:spLocks noChangeShapeType="1"/>
                        </p:cNvSpPr>
                        <p:nvPr/>
                      </p:nvSpPr>
                      <p:spPr bwMode="auto">
                        <a:xfrm>
                          <a:off x="1882" y="2795"/>
                          <a:ext cx="182" cy="18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28705" name="Oval 63"/>
                        <p:cNvSpPr>
                          <a:spLocks noChangeArrowheads="1"/>
                        </p:cNvSpPr>
                        <p:nvPr/>
                      </p:nvSpPr>
                      <p:spPr bwMode="auto">
                        <a:xfrm>
                          <a:off x="1927" y="2840"/>
                          <a:ext cx="137" cy="13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nl-NL" altLang="nl-NL" sz="1800"/>
                        </a:p>
                      </p:txBody>
                    </p:sp>
                  </p:grpSp>
                </p:grpSp>
              </p:grpSp>
              <p:grpSp>
                <p:nvGrpSpPr>
                  <p:cNvPr id="28695" name="Group 5"/>
                  <p:cNvGrpSpPr>
                    <a:grpSpLocks/>
                  </p:cNvGrpSpPr>
                  <p:nvPr/>
                </p:nvGrpSpPr>
                <p:grpSpPr bwMode="auto">
                  <a:xfrm>
                    <a:off x="2652781" y="4662154"/>
                    <a:ext cx="1008062" cy="503237"/>
                    <a:chOff x="1202" y="845"/>
                    <a:chExt cx="635" cy="317"/>
                  </a:xfrm>
                </p:grpSpPr>
                <p:sp>
                  <p:nvSpPr>
                    <p:cNvPr id="28696" name="Line 6"/>
                    <p:cNvSpPr>
                      <a:spLocks noChangeShapeType="1"/>
                    </p:cNvSpPr>
                    <p:nvPr/>
                  </p:nvSpPr>
                  <p:spPr bwMode="auto">
                    <a:xfrm>
                      <a:off x="1565" y="981"/>
                      <a:ext cx="27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grpSp>
                  <p:nvGrpSpPr>
                    <p:cNvPr id="28697" name="Group 7"/>
                    <p:cNvGrpSpPr>
                      <a:grpSpLocks/>
                    </p:cNvGrpSpPr>
                    <p:nvPr/>
                  </p:nvGrpSpPr>
                  <p:grpSpPr bwMode="auto">
                    <a:xfrm>
                      <a:off x="1202" y="845"/>
                      <a:ext cx="408" cy="317"/>
                      <a:chOff x="3742" y="1706"/>
                      <a:chExt cx="408" cy="317"/>
                    </a:xfrm>
                  </p:grpSpPr>
                  <p:sp>
                    <p:nvSpPr>
                      <p:cNvPr id="28698" name="Rectangle 8"/>
                      <p:cNvSpPr>
                        <a:spLocks noChangeArrowheads="1"/>
                      </p:cNvSpPr>
                      <p:nvPr/>
                    </p:nvSpPr>
                    <p:spPr bwMode="auto">
                      <a:xfrm>
                        <a:off x="3742" y="1706"/>
                        <a:ext cx="363" cy="31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nl-NL" altLang="nl-NL" sz="1800"/>
                      </a:p>
                    </p:txBody>
                  </p:sp>
                  <p:sp>
                    <p:nvSpPr>
                      <p:cNvPr id="28699" name="Text Box 9"/>
                      <p:cNvSpPr txBox="1">
                        <a:spLocks noChangeArrowheads="1"/>
                      </p:cNvSpPr>
                      <p:nvPr/>
                    </p:nvSpPr>
                    <p:spPr bwMode="auto">
                      <a:xfrm>
                        <a:off x="3787" y="1752"/>
                        <a:ext cx="363"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nl-NL" altLang="nl-NL" sz="1800"/>
                          <a:t>IN</a:t>
                        </a:r>
                        <a:endParaRPr lang="en-US" altLang="nl-NL" sz="1800"/>
                      </a:p>
                    </p:txBody>
                  </p:sp>
                </p:grpSp>
              </p:grpSp>
            </p:grpSp>
          </p:grpSp>
          <p:sp>
            <p:nvSpPr>
              <p:cNvPr id="28691" name="Text Box 9"/>
              <p:cNvSpPr txBox="1">
                <a:spLocks noChangeArrowheads="1"/>
              </p:cNvSpPr>
              <p:nvPr/>
            </p:nvSpPr>
            <p:spPr bwMode="auto">
              <a:xfrm>
                <a:off x="8385954" y="6021678"/>
                <a:ext cx="274086"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nl-NL" altLang="nl-NL" sz="1800"/>
                  <a:t>K</a:t>
                </a:r>
                <a:endParaRPr lang="en-US" altLang="nl-NL" sz="1800"/>
              </a:p>
            </p:txBody>
          </p:sp>
        </p:grpSp>
        <p:sp>
          <p:nvSpPr>
            <p:cNvPr id="79" name="Text Box 58"/>
            <p:cNvSpPr txBox="1">
              <a:spLocks noChangeArrowheads="1"/>
            </p:cNvSpPr>
            <p:nvPr/>
          </p:nvSpPr>
          <p:spPr bwMode="auto">
            <a:xfrm>
              <a:off x="49812" y="1196752"/>
              <a:ext cx="478802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nl-NL" altLang="nl-NL" sz="2000" dirty="0">
                  <a:solidFill>
                    <a:srgbClr val="C00000"/>
                  </a:solidFill>
                  <a:latin typeface="Comic Sans MS" pitchFamily="66" charset="0"/>
                </a:rPr>
                <a:t>B</a:t>
              </a:r>
            </a:p>
          </p:txBody>
        </p:sp>
      </p:grpSp>
      <p:grpSp>
        <p:nvGrpSpPr>
          <p:cNvPr id="3" name="Groep 2"/>
          <p:cNvGrpSpPr/>
          <p:nvPr/>
        </p:nvGrpSpPr>
        <p:grpSpPr>
          <a:xfrm>
            <a:off x="0" y="3084000"/>
            <a:ext cx="5673895" cy="1568963"/>
            <a:chOff x="0" y="3084000"/>
            <a:chExt cx="5673895" cy="1568963"/>
          </a:xfrm>
        </p:grpSpPr>
        <p:grpSp>
          <p:nvGrpSpPr>
            <p:cNvPr id="69" name="Groep 68"/>
            <p:cNvGrpSpPr>
              <a:grpSpLocks/>
            </p:cNvGrpSpPr>
            <p:nvPr/>
          </p:nvGrpSpPr>
          <p:grpSpPr bwMode="auto">
            <a:xfrm>
              <a:off x="670095" y="3132138"/>
              <a:ext cx="5003800" cy="1520825"/>
              <a:chOff x="3924300" y="1484313"/>
              <a:chExt cx="5003800" cy="1521857"/>
            </a:xfrm>
          </p:grpSpPr>
          <p:sp>
            <p:nvSpPr>
              <p:cNvPr id="28684" name="Text Box 5"/>
              <p:cNvSpPr txBox="1">
                <a:spLocks noChangeArrowheads="1"/>
              </p:cNvSpPr>
              <p:nvPr/>
            </p:nvSpPr>
            <p:spPr bwMode="auto">
              <a:xfrm>
                <a:off x="3924300" y="1484313"/>
                <a:ext cx="43211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nl-NL" altLang="nl-NL" sz="1800" dirty="0">
                    <a:solidFill>
                      <a:srgbClr val="C00000"/>
                    </a:solidFill>
                    <a:latin typeface="Comic Sans MS" pitchFamily="66" charset="0"/>
                  </a:rPr>
                  <a:t>T</a:t>
                </a:r>
                <a:r>
                  <a:rPr lang="nl-NL" altLang="nl-NL" sz="1800" baseline="-25000" dirty="0">
                    <a:solidFill>
                      <a:srgbClr val="C00000"/>
                    </a:solidFill>
                    <a:latin typeface="Comic Sans MS" pitchFamily="66" charset="0"/>
                  </a:rPr>
                  <a:t>ref</a:t>
                </a:r>
                <a:r>
                  <a:rPr lang="nl-NL" altLang="nl-NL" sz="1800" dirty="0">
                    <a:solidFill>
                      <a:srgbClr val="C00000"/>
                    </a:solidFill>
                    <a:latin typeface="Comic Sans MS" pitchFamily="66" charset="0"/>
                  </a:rPr>
                  <a:t> = -10 + 0,5 x100 = -10 + 50 =40 </a:t>
                </a:r>
                <a:r>
                  <a:rPr lang="nl-NL" altLang="nl-NL" sz="1800" baseline="30000" dirty="0" err="1">
                    <a:solidFill>
                      <a:srgbClr val="C00000"/>
                    </a:solidFill>
                    <a:latin typeface="Comic Sans MS" pitchFamily="66" charset="0"/>
                  </a:rPr>
                  <a:t>o</a:t>
                </a:r>
                <a:r>
                  <a:rPr lang="nl-NL" altLang="nl-NL" sz="1800" dirty="0" err="1">
                    <a:solidFill>
                      <a:srgbClr val="C00000"/>
                    </a:solidFill>
                    <a:latin typeface="Comic Sans MS" pitchFamily="66" charset="0"/>
                  </a:rPr>
                  <a:t>C</a:t>
                </a:r>
                <a:endParaRPr lang="en-US" altLang="nl-NL" sz="1800" dirty="0">
                  <a:solidFill>
                    <a:srgbClr val="C00000"/>
                  </a:solidFill>
                  <a:latin typeface="Comic Sans MS" pitchFamily="66" charset="0"/>
                </a:endParaRPr>
              </a:p>
            </p:txBody>
          </p:sp>
          <p:sp>
            <p:nvSpPr>
              <p:cNvPr id="28685" name="Text Box 6"/>
              <p:cNvSpPr txBox="1">
                <a:spLocks noChangeArrowheads="1"/>
              </p:cNvSpPr>
              <p:nvPr/>
            </p:nvSpPr>
            <p:spPr bwMode="auto">
              <a:xfrm>
                <a:off x="3924300" y="2060575"/>
                <a:ext cx="20161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nl-NL" altLang="nl-NL" sz="1800" dirty="0" err="1">
                    <a:solidFill>
                      <a:srgbClr val="C00000"/>
                    </a:solidFill>
                    <a:latin typeface="Comic Sans MS" pitchFamily="66" charset="0"/>
                  </a:rPr>
                  <a:t>T</a:t>
                </a:r>
                <a:r>
                  <a:rPr lang="nl-NL" altLang="nl-NL" sz="1800" baseline="-25000" dirty="0" err="1">
                    <a:solidFill>
                      <a:srgbClr val="C00000"/>
                    </a:solidFill>
                    <a:latin typeface="Comic Sans MS" pitchFamily="66" charset="0"/>
                  </a:rPr>
                  <a:t>water</a:t>
                </a:r>
                <a:r>
                  <a:rPr lang="nl-NL" altLang="nl-NL" sz="1800" dirty="0">
                    <a:solidFill>
                      <a:srgbClr val="C00000"/>
                    </a:solidFill>
                    <a:latin typeface="Comic Sans MS" pitchFamily="66" charset="0"/>
                  </a:rPr>
                  <a:t> = 34 </a:t>
                </a:r>
                <a:r>
                  <a:rPr lang="nl-NL" altLang="nl-NL" sz="1800" baseline="30000" dirty="0" err="1">
                    <a:solidFill>
                      <a:srgbClr val="C00000"/>
                    </a:solidFill>
                    <a:latin typeface="Comic Sans MS" pitchFamily="66" charset="0"/>
                  </a:rPr>
                  <a:t>o</a:t>
                </a:r>
                <a:r>
                  <a:rPr lang="nl-NL" altLang="nl-NL" sz="1800" dirty="0" err="1">
                    <a:solidFill>
                      <a:srgbClr val="C00000"/>
                    </a:solidFill>
                    <a:latin typeface="Comic Sans MS" pitchFamily="66" charset="0"/>
                  </a:rPr>
                  <a:t>C</a:t>
                </a:r>
                <a:endParaRPr lang="en-US" altLang="nl-NL" sz="1800" dirty="0">
                  <a:solidFill>
                    <a:srgbClr val="C00000"/>
                  </a:solidFill>
                  <a:latin typeface="Comic Sans MS" pitchFamily="66" charset="0"/>
                </a:endParaRPr>
              </a:p>
            </p:txBody>
          </p:sp>
          <p:grpSp>
            <p:nvGrpSpPr>
              <p:cNvPr id="28686" name="Group 7"/>
              <p:cNvGrpSpPr>
                <a:grpSpLocks/>
              </p:cNvGrpSpPr>
              <p:nvPr/>
            </p:nvGrpSpPr>
            <p:grpSpPr bwMode="auto">
              <a:xfrm>
                <a:off x="8101013" y="1628775"/>
                <a:ext cx="827087" cy="792163"/>
                <a:chOff x="5239" y="1026"/>
                <a:chExt cx="521" cy="499"/>
              </a:xfrm>
            </p:grpSpPr>
            <p:sp>
              <p:nvSpPr>
                <p:cNvPr id="28688" name="AutoShape 8"/>
                <p:cNvSpPr>
                  <a:spLocks/>
                </p:cNvSpPr>
                <p:nvPr/>
              </p:nvSpPr>
              <p:spPr bwMode="auto">
                <a:xfrm>
                  <a:off x="5239" y="1026"/>
                  <a:ext cx="46" cy="499"/>
                </a:xfrm>
                <a:prstGeom prst="rightBrace">
                  <a:avLst>
                    <a:gd name="adj1" fmla="val 90399"/>
                    <a:gd name="adj2" fmla="val 50000"/>
                  </a:avLst>
                </a:prstGeom>
                <a:solidFill>
                  <a:schemeClr val="tx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nl-NL" altLang="nl-NL" sz="1800"/>
                </a:p>
              </p:txBody>
            </p:sp>
            <p:sp>
              <p:nvSpPr>
                <p:cNvPr id="28689" name="AutoShape 9"/>
                <p:cNvSpPr>
                  <a:spLocks noChangeArrowheads="1"/>
                </p:cNvSpPr>
                <p:nvPr/>
              </p:nvSpPr>
              <p:spPr bwMode="auto">
                <a:xfrm>
                  <a:off x="5284" y="1253"/>
                  <a:ext cx="476" cy="45"/>
                </a:xfrm>
                <a:prstGeom prst="rightArrow">
                  <a:avLst>
                    <a:gd name="adj1" fmla="val 50000"/>
                    <a:gd name="adj2" fmla="val 264444"/>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nl-NL" altLang="nl-NL" sz="1800"/>
                </a:p>
              </p:txBody>
            </p:sp>
          </p:grpSp>
          <p:sp>
            <p:nvSpPr>
              <p:cNvPr id="28687" name="Text Box 10"/>
              <p:cNvSpPr txBox="1">
                <a:spLocks noChangeArrowheads="1"/>
              </p:cNvSpPr>
              <p:nvPr/>
            </p:nvSpPr>
            <p:spPr bwMode="auto">
              <a:xfrm>
                <a:off x="3924300" y="2636838"/>
                <a:ext cx="46799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nl-NL" altLang="nl-NL" sz="1800" dirty="0">
                    <a:solidFill>
                      <a:srgbClr val="C00000"/>
                    </a:solidFill>
                    <a:latin typeface="Comic Sans MS" pitchFamily="66" charset="0"/>
                  </a:rPr>
                  <a:t>water te koud </a:t>
                </a:r>
                <a:r>
                  <a:rPr lang="nl-NL" altLang="nl-NL" sz="1800" dirty="0">
                    <a:solidFill>
                      <a:srgbClr val="C00000"/>
                    </a:solidFill>
                    <a:latin typeface="Comic Sans MS" pitchFamily="66" charset="0"/>
                    <a:sym typeface="Wingdings" pitchFamily="2" charset="2"/>
                  </a:rPr>
                  <a:t> dompelaar AAN</a:t>
                </a:r>
                <a:endParaRPr lang="en-US" altLang="nl-NL" sz="1800" dirty="0">
                  <a:solidFill>
                    <a:srgbClr val="C00000"/>
                  </a:solidFill>
                  <a:latin typeface="Comic Sans MS" pitchFamily="66" charset="0"/>
                </a:endParaRPr>
              </a:p>
            </p:txBody>
          </p:sp>
        </p:grpSp>
        <p:sp>
          <p:nvSpPr>
            <p:cNvPr id="80" name="Text Box 58"/>
            <p:cNvSpPr txBox="1">
              <a:spLocks noChangeArrowheads="1"/>
            </p:cNvSpPr>
            <p:nvPr/>
          </p:nvSpPr>
          <p:spPr bwMode="auto">
            <a:xfrm>
              <a:off x="0" y="3084000"/>
              <a:ext cx="478802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nl-NL" altLang="nl-NL" sz="2000" dirty="0">
                  <a:solidFill>
                    <a:srgbClr val="C00000"/>
                  </a:solidFill>
                  <a:latin typeface="+mn-lt"/>
                </a:rPr>
                <a:t>C</a:t>
              </a:r>
            </a:p>
          </p:txBody>
        </p:sp>
      </p:grpSp>
    </p:spTree>
    <p:extLst>
      <p:ext uri="{BB962C8B-B14F-4D97-AF65-F5344CB8AC3E}">
        <p14:creationId xmlns:p14="http://schemas.microsoft.com/office/powerpoint/2010/main" val="11751655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68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71688"/>
                                        </p:tgtEl>
                                        <p:attrNameLst>
                                          <p:attrName>style.visibility</p:attrName>
                                        </p:attrNameLst>
                                      </p:cBhvr>
                                      <p:to>
                                        <p:strVal val="hidden"/>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71690"/>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6"/>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8" grpId="0"/>
      <p:bldP spid="71688" grpId="1"/>
      <p:bldP spid="68" grpId="0"/>
      <p:bldP spid="76" grpId="0"/>
      <p:bldP spid="7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0" y="0"/>
            <a:ext cx="9144000" cy="1052513"/>
          </a:xfrm>
          <a:prstGeom prst="rect">
            <a:avLst/>
          </a:prstGeom>
          <a:solidFill>
            <a:srgbClr val="FFC000"/>
          </a:solidFill>
          <a:ln w="9525">
            <a:solidFill>
              <a:srgbClr val="FFC000"/>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nl-NL" altLang="nl-NL" sz="1800"/>
          </a:p>
        </p:txBody>
      </p:sp>
      <p:sp>
        <p:nvSpPr>
          <p:cNvPr id="20483" name="Rectangle 3"/>
          <p:cNvSpPr>
            <a:spLocks noChangeArrowheads="1"/>
          </p:cNvSpPr>
          <p:nvPr/>
        </p:nvSpPr>
        <p:spPr bwMode="auto">
          <a:xfrm>
            <a:off x="0" y="6093296"/>
            <a:ext cx="9144000" cy="764703"/>
          </a:xfrm>
          <a:prstGeom prst="rect">
            <a:avLst/>
          </a:prstGeom>
          <a:solidFill>
            <a:srgbClr val="FFC000"/>
          </a:solidFill>
          <a:ln w="9525">
            <a:solidFill>
              <a:srgbClr val="FFC000"/>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nl-NL" altLang="nl-NL" sz="1800"/>
          </a:p>
        </p:txBody>
      </p:sp>
      <p:sp>
        <p:nvSpPr>
          <p:cNvPr id="6" name="Text Box 4"/>
          <p:cNvSpPr txBox="1">
            <a:spLocks noChangeArrowheads="1"/>
          </p:cNvSpPr>
          <p:nvPr/>
        </p:nvSpPr>
        <p:spPr bwMode="auto">
          <a:xfrm>
            <a:off x="0" y="203090"/>
            <a:ext cx="9144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nl-NL" altLang="nl-NL" sz="3600" dirty="0">
                <a:solidFill>
                  <a:schemeClr val="bg1"/>
                </a:solidFill>
                <a:latin typeface="Comic Sans MS" pitchFamily="66" charset="0"/>
              </a:rPr>
              <a:t>DEMO II     HARDLOOPWEDSTRIJD</a:t>
            </a:r>
            <a:endParaRPr lang="en-US" altLang="nl-NL" sz="3600" dirty="0">
              <a:solidFill>
                <a:schemeClr val="bg1"/>
              </a:solidFill>
              <a:latin typeface="Comic Sans MS" pitchFamily="66" charset="0"/>
            </a:endParaRPr>
          </a:p>
        </p:txBody>
      </p:sp>
      <p:grpSp>
        <p:nvGrpSpPr>
          <p:cNvPr id="7" name="Groep 3"/>
          <p:cNvGrpSpPr>
            <a:grpSpLocks/>
          </p:cNvGrpSpPr>
          <p:nvPr/>
        </p:nvGrpSpPr>
        <p:grpSpPr bwMode="auto">
          <a:xfrm>
            <a:off x="961061" y="1177544"/>
            <a:ext cx="8050383" cy="3672409"/>
            <a:chOff x="107504" y="1052513"/>
            <a:chExt cx="9036496" cy="5214416"/>
          </a:xfrm>
        </p:grpSpPr>
        <p:pic>
          <p:nvPicPr>
            <p:cNvPr id="8" name="Picture 4"/>
            <p:cNvPicPr>
              <a:picLocks noChangeAspect="1" noChangeArrowheads="1"/>
            </p:cNvPicPr>
            <p:nvPr/>
          </p:nvPicPr>
          <p:blipFill>
            <a:blip r:embed="rId2">
              <a:extLst>
                <a:ext uri="{28A0092B-C50C-407E-A947-70E740481C1C}">
                  <a14:useLocalDpi xmlns:a14="http://schemas.microsoft.com/office/drawing/2010/main" val="0"/>
                </a:ext>
              </a:extLst>
            </a:blip>
            <a:srcRect l="15462" t="17706" r="31010" b="30209"/>
            <a:stretch>
              <a:fillRect/>
            </a:stretch>
          </p:blipFill>
          <p:spPr bwMode="auto">
            <a:xfrm>
              <a:off x="107504" y="1052513"/>
              <a:ext cx="9036496" cy="5214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kstvak 1"/>
            <p:cNvSpPr txBox="1">
              <a:spLocks noChangeArrowheads="1"/>
            </p:cNvSpPr>
            <p:nvPr/>
          </p:nvSpPr>
          <p:spPr bwMode="auto">
            <a:xfrm>
              <a:off x="168748" y="1412776"/>
              <a:ext cx="36004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nl-NL" altLang="nl-NL" sz="1800"/>
                <a:t>A</a:t>
              </a:r>
            </a:p>
          </p:txBody>
        </p:sp>
        <p:sp>
          <p:nvSpPr>
            <p:cNvPr id="10" name="Tekstvak 5"/>
            <p:cNvSpPr txBox="1">
              <a:spLocks noChangeArrowheads="1"/>
            </p:cNvSpPr>
            <p:nvPr/>
          </p:nvSpPr>
          <p:spPr bwMode="auto">
            <a:xfrm>
              <a:off x="149222" y="2132856"/>
              <a:ext cx="36004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nl-NL" altLang="nl-NL" sz="1800"/>
                <a:t>B</a:t>
              </a:r>
            </a:p>
          </p:txBody>
        </p:sp>
        <p:sp>
          <p:nvSpPr>
            <p:cNvPr id="11" name="Tekstvak 6"/>
            <p:cNvSpPr txBox="1">
              <a:spLocks noChangeArrowheads="1"/>
            </p:cNvSpPr>
            <p:nvPr/>
          </p:nvSpPr>
          <p:spPr bwMode="auto">
            <a:xfrm>
              <a:off x="157039" y="5085184"/>
              <a:ext cx="36004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nl-NL" altLang="nl-NL" sz="1800"/>
                <a:t>C</a:t>
              </a:r>
            </a:p>
          </p:txBody>
        </p:sp>
      </p:grpSp>
      <p:sp>
        <p:nvSpPr>
          <p:cNvPr id="12" name="Tekstvak 2"/>
          <p:cNvSpPr txBox="1">
            <a:spLocks noChangeArrowheads="1"/>
          </p:cNvSpPr>
          <p:nvPr/>
        </p:nvSpPr>
        <p:spPr bwMode="auto">
          <a:xfrm>
            <a:off x="132556" y="4725144"/>
            <a:ext cx="88788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nl-NL" altLang="nl-NL" sz="1800" dirty="0">
                <a:solidFill>
                  <a:srgbClr val="C00000"/>
                </a:solidFill>
                <a:latin typeface="Comic Sans MS" pitchFamily="66" charset="0"/>
              </a:rPr>
              <a:t>COMMENTAAR BIJ DE  SCHAKELING</a:t>
            </a:r>
          </a:p>
          <a:p>
            <a:pPr eaLnBrk="1" hangingPunct="1">
              <a:spcBef>
                <a:spcPct val="0"/>
              </a:spcBef>
              <a:buFontTx/>
              <a:buNone/>
            </a:pPr>
            <a:r>
              <a:rPr lang="nl-NL" altLang="nl-NL" sz="1800" dirty="0">
                <a:solidFill>
                  <a:srgbClr val="C00000"/>
                </a:solidFill>
                <a:latin typeface="Comic Sans MS" pitchFamily="66" charset="0"/>
              </a:rPr>
              <a:t>Schakelaar A in	</a:t>
            </a:r>
            <a:r>
              <a:rPr lang="nl-NL" altLang="nl-NL" sz="1800" dirty="0">
                <a:solidFill>
                  <a:srgbClr val="C00000"/>
                </a:solidFill>
                <a:latin typeface="Comic Sans MS" pitchFamily="66" charset="0"/>
                <a:sym typeface="Wingdings" pitchFamily="2" charset="2"/>
              </a:rPr>
              <a:t>	geheugen aan		tellers tellen</a:t>
            </a:r>
          </a:p>
          <a:p>
            <a:pPr eaLnBrk="1" hangingPunct="1">
              <a:spcBef>
                <a:spcPct val="0"/>
              </a:spcBef>
              <a:buFontTx/>
              <a:buNone/>
            </a:pPr>
            <a:r>
              <a:rPr lang="nl-NL" altLang="nl-NL" sz="1800" dirty="0">
                <a:solidFill>
                  <a:srgbClr val="C00000"/>
                </a:solidFill>
                <a:latin typeface="Comic Sans MS" pitchFamily="66" charset="0"/>
                <a:sym typeface="Wingdings" pitchFamily="2" charset="2"/>
              </a:rPr>
              <a:t>Schakelaar B in		geheugen uit		tellers stoppen op eindtijd</a:t>
            </a:r>
          </a:p>
          <a:p>
            <a:pPr eaLnBrk="1" hangingPunct="1">
              <a:spcBef>
                <a:spcPct val="0"/>
              </a:spcBef>
              <a:buFontTx/>
              <a:buNone/>
            </a:pPr>
            <a:r>
              <a:rPr lang="nl-NL" altLang="nl-NL" sz="1800" dirty="0">
                <a:solidFill>
                  <a:srgbClr val="C00000"/>
                </a:solidFill>
                <a:latin typeface="Comic Sans MS" pitchFamily="66" charset="0"/>
                <a:sym typeface="Wingdings" pitchFamily="2" charset="2"/>
              </a:rPr>
              <a:t>Schakelaar C in		tellers gereset		beide op 0</a:t>
            </a:r>
            <a:endParaRPr lang="nl-NL" altLang="nl-NL" sz="1800" dirty="0">
              <a:solidFill>
                <a:srgbClr val="C00000"/>
              </a:solidFill>
              <a:latin typeface="Comic Sans MS" pitchFamily="66" charset="0"/>
            </a:endParaRPr>
          </a:p>
        </p:txBody>
      </p:sp>
    </p:spTree>
    <p:extLst>
      <p:ext uri="{BB962C8B-B14F-4D97-AF65-F5344CB8AC3E}">
        <p14:creationId xmlns:p14="http://schemas.microsoft.com/office/powerpoint/2010/main" val="3425961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0" y="0"/>
            <a:ext cx="9144000" cy="1052513"/>
          </a:xfrm>
          <a:prstGeom prst="rect">
            <a:avLst/>
          </a:prstGeom>
          <a:solidFill>
            <a:srgbClr val="FFC000"/>
          </a:solidFill>
          <a:ln w="9525">
            <a:solidFill>
              <a:srgbClr val="FFC000"/>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nl-NL" altLang="nl-NL" sz="1800"/>
          </a:p>
        </p:txBody>
      </p:sp>
      <p:sp>
        <p:nvSpPr>
          <p:cNvPr id="20483" name="Rectangle 3"/>
          <p:cNvSpPr>
            <a:spLocks noChangeArrowheads="1"/>
          </p:cNvSpPr>
          <p:nvPr/>
        </p:nvSpPr>
        <p:spPr bwMode="auto">
          <a:xfrm>
            <a:off x="10737" y="6270509"/>
            <a:ext cx="9144000" cy="620688"/>
          </a:xfrm>
          <a:prstGeom prst="rect">
            <a:avLst/>
          </a:prstGeom>
          <a:solidFill>
            <a:srgbClr val="FFC000"/>
          </a:solidFill>
          <a:ln w="9525">
            <a:solidFill>
              <a:srgbClr val="FFC000"/>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nl-NL" altLang="nl-NL" sz="1800"/>
          </a:p>
        </p:txBody>
      </p:sp>
      <p:pic>
        <p:nvPicPr>
          <p:cNvPr id="819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8988" t="19299" r="36749" b="44737"/>
          <a:stretch/>
        </p:blipFill>
        <p:spPr bwMode="auto">
          <a:xfrm>
            <a:off x="999971" y="1873064"/>
            <a:ext cx="7185071" cy="26309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kstvak 8"/>
          <p:cNvSpPr txBox="1">
            <a:spLocks noChangeArrowheads="1"/>
          </p:cNvSpPr>
          <p:nvPr/>
        </p:nvSpPr>
        <p:spPr bwMode="auto">
          <a:xfrm>
            <a:off x="1493742" y="1254586"/>
            <a:ext cx="669750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234950" eaLnBrk="0" hangingPunct="0">
              <a:spcBef>
                <a:spcPct val="20000"/>
              </a:spcBef>
              <a:buChar char="•"/>
              <a:defRPr sz="3200">
                <a:solidFill>
                  <a:schemeClr val="tx1"/>
                </a:solidFill>
                <a:latin typeface="Arial" charset="0"/>
              </a:defRPr>
            </a:lvl1pPr>
            <a:lvl2pPr marL="742950" indent="-285750" defTabSz="234950" eaLnBrk="0" hangingPunct="0">
              <a:spcBef>
                <a:spcPct val="20000"/>
              </a:spcBef>
              <a:buChar char="–"/>
              <a:defRPr sz="2800">
                <a:solidFill>
                  <a:schemeClr val="tx1"/>
                </a:solidFill>
                <a:latin typeface="Arial" charset="0"/>
              </a:defRPr>
            </a:lvl2pPr>
            <a:lvl3pPr marL="1143000" indent="-228600" defTabSz="234950" eaLnBrk="0" hangingPunct="0">
              <a:spcBef>
                <a:spcPct val="20000"/>
              </a:spcBef>
              <a:buChar char="•"/>
              <a:defRPr sz="2400">
                <a:solidFill>
                  <a:schemeClr val="tx1"/>
                </a:solidFill>
                <a:latin typeface="Arial" charset="0"/>
              </a:defRPr>
            </a:lvl3pPr>
            <a:lvl4pPr marL="1600200" indent="-228600" defTabSz="234950" eaLnBrk="0" hangingPunct="0">
              <a:spcBef>
                <a:spcPct val="20000"/>
              </a:spcBef>
              <a:buChar char="–"/>
              <a:defRPr sz="2000">
                <a:solidFill>
                  <a:schemeClr val="tx1"/>
                </a:solidFill>
                <a:latin typeface="Arial" charset="0"/>
              </a:defRPr>
            </a:lvl4pPr>
            <a:lvl5pPr marL="2057400" indent="-228600" defTabSz="234950" eaLnBrk="0" hangingPunct="0">
              <a:spcBef>
                <a:spcPct val="20000"/>
              </a:spcBef>
              <a:buChar char="»"/>
              <a:defRPr sz="2000">
                <a:solidFill>
                  <a:schemeClr val="tx1"/>
                </a:solidFill>
                <a:latin typeface="Arial" charset="0"/>
              </a:defRPr>
            </a:lvl5pPr>
            <a:lvl6pPr marL="2514600" indent="-228600" defTabSz="234950" eaLnBrk="0" fontAlgn="base" hangingPunct="0">
              <a:spcBef>
                <a:spcPct val="20000"/>
              </a:spcBef>
              <a:spcAft>
                <a:spcPct val="0"/>
              </a:spcAft>
              <a:buChar char="»"/>
              <a:defRPr sz="2000">
                <a:solidFill>
                  <a:schemeClr val="tx1"/>
                </a:solidFill>
                <a:latin typeface="Arial" charset="0"/>
              </a:defRPr>
            </a:lvl6pPr>
            <a:lvl7pPr marL="2971800" indent="-228600" defTabSz="234950" eaLnBrk="0" fontAlgn="base" hangingPunct="0">
              <a:spcBef>
                <a:spcPct val="20000"/>
              </a:spcBef>
              <a:spcAft>
                <a:spcPct val="0"/>
              </a:spcAft>
              <a:buChar char="»"/>
              <a:defRPr sz="2000">
                <a:solidFill>
                  <a:schemeClr val="tx1"/>
                </a:solidFill>
                <a:latin typeface="Arial" charset="0"/>
              </a:defRPr>
            </a:lvl7pPr>
            <a:lvl8pPr marL="3429000" indent="-228600" defTabSz="234950" eaLnBrk="0" fontAlgn="base" hangingPunct="0">
              <a:spcBef>
                <a:spcPct val="20000"/>
              </a:spcBef>
              <a:spcAft>
                <a:spcPct val="0"/>
              </a:spcAft>
              <a:buChar char="»"/>
              <a:defRPr sz="2000">
                <a:solidFill>
                  <a:schemeClr val="tx1"/>
                </a:solidFill>
                <a:latin typeface="Arial" charset="0"/>
              </a:defRPr>
            </a:lvl8pPr>
            <a:lvl9pPr marL="3886200" indent="-228600" defTabSz="23495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nl-NL" altLang="nl-NL" sz="1800" dirty="0">
                <a:solidFill>
                  <a:srgbClr val="C00000"/>
                </a:solidFill>
              </a:rPr>
              <a:t>Drukschakelaar in			</a:t>
            </a:r>
            <a:r>
              <a:rPr lang="nl-NL" altLang="nl-NL" sz="1800" dirty="0">
                <a:solidFill>
                  <a:srgbClr val="C00000"/>
                </a:solidFill>
                <a:sym typeface="Wingdings" panose="05000000000000000000" pitchFamily="2" charset="2"/>
              </a:rPr>
              <a:t>		geheugen aan	</a:t>
            </a:r>
          </a:p>
          <a:p>
            <a:pPr eaLnBrk="1" hangingPunct="1">
              <a:spcBef>
                <a:spcPct val="0"/>
              </a:spcBef>
              <a:buFontTx/>
              <a:buNone/>
            </a:pPr>
            <a:r>
              <a:rPr lang="nl-NL" altLang="nl-NL" sz="1800" dirty="0">
                <a:solidFill>
                  <a:srgbClr val="C00000"/>
                </a:solidFill>
                <a:sym typeface="Wingdings" panose="05000000000000000000" pitchFamily="2" charset="2"/>
              </a:rPr>
              <a:t>												roltrap AAN</a:t>
            </a:r>
            <a:endParaRPr lang="nl-NL" altLang="nl-NL" sz="1800" dirty="0">
              <a:solidFill>
                <a:srgbClr val="C00000"/>
              </a:solidFill>
            </a:endParaRPr>
          </a:p>
        </p:txBody>
      </p:sp>
      <p:sp>
        <p:nvSpPr>
          <p:cNvPr id="10" name="Rectangle 3"/>
          <p:cNvSpPr>
            <a:spLocks noChangeArrowheads="1"/>
          </p:cNvSpPr>
          <p:nvPr/>
        </p:nvSpPr>
        <p:spPr bwMode="auto">
          <a:xfrm>
            <a:off x="-15728" y="0"/>
            <a:ext cx="987328" cy="6858000"/>
          </a:xfrm>
          <a:prstGeom prst="rect">
            <a:avLst/>
          </a:prstGeom>
          <a:solidFill>
            <a:srgbClr val="FFC000"/>
          </a:solidFill>
          <a:ln w="9525">
            <a:solidFill>
              <a:srgbClr val="FFC000"/>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nl-NL" altLang="nl-NL" sz="1800"/>
          </a:p>
        </p:txBody>
      </p:sp>
      <p:sp>
        <p:nvSpPr>
          <p:cNvPr id="11" name="Rectangle 3"/>
          <p:cNvSpPr>
            <a:spLocks noChangeArrowheads="1"/>
          </p:cNvSpPr>
          <p:nvPr/>
        </p:nvSpPr>
        <p:spPr bwMode="auto">
          <a:xfrm>
            <a:off x="8156672" y="33197"/>
            <a:ext cx="987328" cy="6858000"/>
          </a:xfrm>
          <a:prstGeom prst="rect">
            <a:avLst/>
          </a:prstGeom>
          <a:solidFill>
            <a:srgbClr val="FFC000"/>
          </a:solidFill>
          <a:ln w="9525">
            <a:solidFill>
              <a:srgbClr val="FFC000"/>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nl-NL" altLang="nl-NL" sz="1800"/>
          </a:p>
        </p:txBody>
      </p:sp>
      <p:sp>
        <p:nvSpPr>
          <p:cNvPr id="12" name="Tekstvak 11"/>
          <p:cNvSpPr txBox="1">
            <a:spLocks noChangeArrowheads="1"/>
          </p:cNvSpPr>
          <p:nvPr/>
        </p:nvSpPr>
        <p:spPr bwMode="auto">
          <a:xfrm>
            <a:off x="1450389" y="5513585"/>
            <a:ext cx="649601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234950" eaLnBrk="0" hangingPunct="0">
              <a:spcBef>
                <a:spcPct val="20000"/>
              </a:spcBef>
              <a:buChar char="•"/>
              <a:defRPr sz="3200">
                <a:solidFill>
                  <a:schemeClr val="tx1"/>
                </a:solidFill>
                <a:latin typeface="Arial" charset="0"/>
              </a:defRPr>
            </a:lvl1pPr>
            <a:lvl2pPr marL="742950" indent="-285750" defTabSz="234950" eaLnBrk="0" hangingPunct="0">
              <a:spcBef>
                <a:spcPct val="20000"/>
              </a:spcBef>
              <a:buChar char="–"/>
              <a:defRPr sz="2800">
                <a:solidFill>
                  <a:schemeClr val="tx1"/>
                </a:solidFill>
                <a:latin typeface="Arial" charset="0"/>
              </a:defRPr>
            </a:lvl2pPr>
            <a:lvl3pPr marL="1143000" indent="-228600" defTabSz="234950" eaLnBrk="0" hangingPunct="0">
              <a:spcBef>
                <a:spcPct val="20000"/>
              </a:spcBef>
              <a:buChar char="•"/>
              <a:defRPr sz="2400">
                <a:solidFill>
                  <a:schemeClr val="tx1"/>
                </a:solidFill>
                <a:latin typeface="Arial" charset="0"/>
              </a:defRPr>
            </a:lvl3pPr>
            <a:lvl4pPr marL="1600200" indent="-228600" defTabSz="234950" eaLnBrk="0" hangingPunct="0">
              <a:spcBef>
                <a:spcPct val="20000"/>
              </a:spcBef>
              <a:buChar char="–"/>
              <a:defRPr sz="2000">
                <a:solidFill>
                  <a:schemeClr val="tx1"/>
                </a:solidFill>
                <a:latin typeface="Arial" charset="0"/>
              </a:defRPr>
            </a:lvl4pPr>
            <a:lvl5pPr marL="2057400" indent="-228600" defTabSz="234950" eaLnBrk="0" hangingPunct="0">
              <a:spcBef>
                <a:spcPct val="20000"/>
              </a:spcBef>
              <a:buChar char="»"/>
              <a:defRPr sz="2000">
                <a:solidFill>
                  <a:schemeClr val="tx1"/>
                </a:solidFill>
                <a:latin typeface="Arial" charset="0"/>
              </a:defRPr>
            </a:lvl5pPr>
            <a:lvl6pPr marL="2514600" indent="-228600" defTabSz="234950" eaLnBrk="0" fontAlgn="base" hangingPunct="0">
              <a:spcBef>
                <a:spcPct val="20000"/>
              </a:spcBef>
              <a:spcAft>
                <a:spcPct val="0"/>
              </a:spcAft>
              <a:buChar char="»"/>
              <a:defRPr sz="2000">
                <a:solidFill>
                  <a:schemeClr val="tx1"/>
                </a:solidFill>
                <a:latin typeface="Arial" charset="0"/>
              </a:defRPr>
            </a:lvl6pPr>
            <a:lvl7pPr marL="2971800" indent="-228600" defTabSz="234950" eaLnBrk="0" fontAlgn="base" hangingPunct="0">
              <a:spcBef>
                <a:spcPct val="20000"/>
              </a:spcBef>
              <a:spcAft>
                <a:spcPct val="0"/>
              </a:spcAft>
              <a:buChar char="»"/>
              <a:defRPr sz="2000">
                <a:solidFill>
                  <a:schemeClr val="tx1"/>
                </a:solidFill>
                <a:latin typeface="Arial" charset="0"/>
              </a:defRPr>
            </a:lvl7pPr>
            <a:lvl8pPr marL="3429000" indent="-228600" defTabSz="234950" eaLnBrk="0" fontAlgn="base" hangingPunct="0">
              <a:spcBef>
                <a:spcPct val="20000"/>
              </a:spcBef>
              <a:spcAft>
                <a:spcPct val="0"/>
              </a:spcAft>
              <a:buChar char="»"/>
              <a:defRPr sz="2000">
                <a:solidFill>
                  <a:schemeClr val="tx1"/>
                </a:solidFill>
                <a:latin typeface="Arial" charset="0"/>
              </a:defRPr>
            </a:lvl8pPr>
            <a:lvl9pPr marL="3886200" indent="-228600" defTabSz="23495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nl-NL" altLang="nl-NL" sz="1800" dirty="0">
                <a:solidFill>
                  <a:srgbClr val="C00000"/>
                </a:solidFill>
              </a:rPr>
              <a:t>Na 8 seconden				</a:t>
            </a:r>
            <a:r>
              <a:rPr lang="nl-NL" altLang="nl-NL" sz="1800" dirty="0">
                <a:solidFill>
                  <a:srgbClr val="C00000"/>
                </a:solidFill>
                <a:sym typeface="Wingdings" panose="05000000000000000000" pitchFamily="2" charset="2"/>
              </a:rPr>
              <a:t>		teller zet geheugen uit</a:t>
            </a:r>
          </a:p>
          <a:p>
            <a:pPr eaLnBrk="1" hangingPunct="1">
              <a:spcBef>
                <a:spcPct val="0"/>
              </a:spcBef>
              <a:buFontTx/>
              <a:buNone/>
            </a:pPr>
            <a:r>
              <a:rPr lang="nl-NL" altLang="nl-NL" sz="1800" dirty="0">
                <a:solidFill>
                  <a:srgbClr val="C00000"/>
                </a:solidFill>
                <a:sym typeface="Wingdings" panose="05000000000000000000" pitchFamily="2" charset="2"/>
              </a:rPr>
              <a:t>										 	roltrap UIT</a:t>
            </a:r>
            <a:endParaRPr lang="nl-NL" altLang="nl-NL" sz="1800" dirty="0">
              <a:solidFill>
                <a:srgbClr val="C00000"/>
              </a:solidFill>
            </a:endParaRPr>
          </a:p>
        </p:txBody>
      </p:sp>
      <p:sp>
        <p:nvSpPr>
          <p:cNvPr id="13" name="Tekstvak 12"/>
          <p:cNvSpPr txBox="1">
            <a:spLocks noChangeArrowheads="1"/>
          </p:cNvSpPr>
          <p:nvPr/>
        </p:nvSpPr>
        <p:spPr bwMode="auto">
          <a:xfrm>
            <a:off x="1450389" y="4739271"/>
            <a:ext cx="626469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234950" eaLnBrk="0" hangingPunct="0">
              <a:spcBef>
                <a:spcPct val="20000"/>
              </a:spcBef>
              <a:buChar char="•"/>
              <a:defRPr sz="3200">
                <a:solidFill>
                  <a:schemeClr val="tx1"/>
                </a:solidFill>
                <a:latin typeface="Arial" charset="0"/>
              </a:defRPr>
            </a:lvl1pPr>
            <a:lvl2pPr marL="742950" indent="-285750" defTabSz="234950" eaLnBrk="0" hangingPunct="0">
              <a:spcBef>
                <a:spcPct val="20000"/>
              </a:spcBef>
              <a:buChar char="–"/>
              <a:defRPr sz="2800">
                <a:solidFill>
                  <a:schemeClr val="tx1"/>
                </a:solidFill>
                <a:latin typeface="Arial" charset="0"/>
              </a:defRPr>
            </a:lvl2pPr>
            <a:lvl3pPr marL="1143000" indent="-228600" defTabSz="234950" eaLnBrk="0" hangingPunct="0">
              <a:spcBef>
                <a:spcPct val="20000"/>
              </a:spcBef>
              <a:buChar char="•"/>
              <a:defRPr sz="2400">
                <a:solidFill>
                  <a:schemeClr val="tx1"/>
                </a:solidFill>
                <a:latin typeface="Arial" charset="0"/>
              </a:defRPr>
            </a:lvl3pPr>
            <a:lvl4pPr marL="1600200" indent="-228600" defTabSz="234950" eaLnBrk="0" hangingPunct="0">
              <a:spcBef>
                <a:spcPct val="20000"/>
              </a:spcBef>
              <a:buChar char="–"/>
              <a:defRPr sz="2000">
                <a:solidFill>
                  <a:schemeClr val="tx1"/>
                </a:solidFill>
                <a:latin typeface="Arial" charset="0"/>
              </a:defRPr>
            </a:lvl4pPr>
            <a:lvl5pPr marL="2057400" indent="-228600" defTabSz="234950" eaLnBrk="0" hangingPunct="0">
              <a:spcBef>
                <a:spcPct val="20000"/>
              </a:spcBef>
              <a:buChar char="»"/>
              <a:defRPr sz="2000">
                <a:solidFill>
                  <a:schemeClr val="tx1"/>
                </a:solidFill>
                <a:latin typeface="Arial" charset="0"/>
              </a:defRPr>
            </a:lvl5pPr>
            <a:lvl6pPr marL="2514600" indent="-228600" defTabSz="234950" eaLnBrk="0" fontAlgn="base" hangingPunct="0">
              <a:spcBef>
                <a:spcPct val="20000"/>
              </a:spcBef>
              <a:spcAft>
                <a:spcPct val="0"/>
              </a:spcAft>
              <a:buChar char="»"/>
              <a:defRPr sz="2000">
                <a:solidFill>
                  <a:schemeClr val="tx1"/>
                </a:solidFill>
                <a:latin typeface="Arial" charset="0"/>
              </a:defRPr>
            </a:lvl6pPr>
            <a:lvl7pPr marL="2971800" indent="-228600" defTabSz="234950" eaLnBrk="0" fontAlgn="base" hangingPunct="0">
              <a:spcBef>
                <a:spcPct val="20000"/>
              </a:spcBef>
              <a:spcAft>
                <a:spcPct val="0"/>
              </a:spcAft>
              <a:buChar char="»"/>
              <a:defRPr sz="2000">
                <a:solidFill>
                  <a:schemeClr val="tx1"/>
                </a:solidFill>
                <a:latin typeface="Arial" charset="0"/>
              </a:defRPr>
            </a:lvl7pPr>
            <a:lvl8pPr marL="3429000" indent="-228600" defTabSz="234950" eaLnBrk="0" fontAlgn="base" hangingPunct="0">
              <a:spcBef>
                <a:spcPct val="20000"/>
              </a:spcBef>
              <a:spcAft>
                <a:spcPct val="0"/>
              </a:spcAft>
              <a:buChar char="»"/>
              <a:defRPr sz="2000">
                <a:solidFill>
                  <a:schemeClr val="tx1"/>
                </a:solidFill>
                <a:latin typeface="Arial" charset="0"/>
              </a:defRPr>
            </a:lvl8pPr>
            <a:lvl9pPr marL="3886200" indent="-228600" defTabSz="23495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nl-NL" altLang="nl-NL" sz="1800" dirty="0">
                <a:solidFill>
                  <a:srgbClr val="C00000"/>
                </a:solidFill>
              </a:rPr>
              <a:t>Nieuwe klant voor t=8	</a:t>
            </a:r>
            <a:r>
              <a:rPr lang="nl-NL" altLang="nl-NL" sz="1800" dirty="0">
                <a:solidFill>
                  <a:srgbClr val="C00000"/>
                </a:solidFill>
                <a:sym typeface="Wingdings" panose="05000000000000000000" pitchFamily="2" charset="2"/>
              </a:rPr>
              <a:t>		teller gereset</a:t>
            </a:r>
          </a:p>
          <a:p>
            <a:pPr eaLnBrk="1" hangingPunct="1">
              <a:spcBef>
                <a:spcPct val="0"/>
              </a:spcBef>
              <a:buFontTx/>
              <a:buNone/>
            </a:pPr>
            <a:r>
              <a:rPr lang="nl-NL" altLang="nl-NL" sz="1800" dirty="0">
                <a:solidFill>
                  <a:srgbClr val="C00000"/>
                </a:solidFill>
                <a:sym typeface="Wingdings" panose="05000000000000000000" pitchFamily="2" charset="2"/>
              </a:rPr>
              <a:t>										 	roltrap start opnieuw</a:t>
            </a:r>
            <a:endParaRPr lang="nl-NL" altLang="nl-NL" sz="1800" dirty="0">
              <a:solidFill>
                <a:srgbClr val="C00000"/>
              </a:solidFill>
            </a:endParaRPr>
          </a:p>
        </p:txBody>
      </p:sp>
      <p:sp>
        <p:nvSpPr>
          <p:cNvPr id="6" name="Text Box 4"/>
          <p:cNvSpPr txBox="1">
            <a:spLocks noChangeArrowheads="1"/>
          </p:cNvSpPr>
          <p:nvPr/>
        </p:nvSpPr>
        <p:spPr bwMode="auto">
          <a:xfrm>
            <a:off x="0" y="203090"/>
            <a:ext cx="9144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nl-NL" altLang="nl-NL" sz="3600" dirty="0">
                <a:solidFill>
                  <a:schemeClr val="bg1"/>
                </a:solidFill>
                <a:latin typeface="Comic Sans MS" pitchFamily="66" charset="0"/>
              </a:rPr>
              <a:t>DEMO III    AUTOMATISCHE ROLTRAP</a:t>
            </a:r>
            <a:endParaRPr lang="en-US" altLang="nl-NL" sz="3600" dirty="0">
              <a:solidFill>
                <a:schemeClr val="bg1"/>
              </a:solidFill>
              <a:latin typeface="Comic Sans MS" pitchFamily="66" charset="0"/>
            </a:endParaRPr>
          </a:p>
        </p:txBody>
      </p:sp>
    </p:spTree>
    <p:extLst>
      <p:ext uri="{BB962C8B-B14F-4D97-AF65-F5344CB8AC3E}">
        <p14:creationId xmlns:p14="http://schemas.microsoft.com/office/powerpoint/2010/main" val="3425961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0" y="0"/>
            <a:ext cx="9144000" cy="1052513"/>
          </a:xfrm>
          <a:prstGeom prst="rect">
            <a:avLst/>
          </a:prstGeom>
          <a:solidFill>
            <a:srgbClr val="FFC000"/>
          </a:solidFill>
          <a:ln w="9525">
            <a:solidFill>
              <a:srgbClr val="FFC000"/>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nl-NL" altLang="nl-NL" sz="1800"/>
          </a:p>
        </p:txBody>
      </p:sp>
      <p:sp>
        <p:nvSpPr>
          <p:cNvPr id="6" name="Text Box 4"/>
          <p:cNvSpPr txBox="1">
            <a:spLocks noChangeArrowheads="1"/>
          </p:cNvSpPr>
          <p:nvPr/>
        </p:nvSpPr>
        <p:spPr bwMode="auto">
          <a:xfrm>
            <a:off x="0" y="203090"/>
            <a:ext cx="9144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nl-NL" altLang="nl-NL" sz="3600" dirty="0">
                <a:solidFill>
                  <a:schemeClr val="bg1"/>
                </a:solidFill>
                <a:latin typeface="Comic Sans MS" pitchFamily="66" charset="0"/>
              </a:rPr>
              <a:t>DEMO IV                  VUURTOREN</a:t>
            </a:r>
            <a:endParaRPr lang="en-US" altLang="nl-NL" sz="3600" dirty="0">
              <a:solidFill>
                <a:schemeClr val="bg1"/>
              </a:solidFill>
              <a:latin typeface="Comic Sans MS" pitchFamily="66" charset="0"/>
            </a:endParaRPr>
          </a:p>
        </p:txBody>
      </p:sp>
      <p:pic>
        <p:nvPicPr>
          <p:cNvPr id="7" name="Picture 4" descr="auto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81338"/>
            <a:ext cx="4546600" cy="2023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kstvak 7"/>
          <p:cNvSpPr txBox="1">
            <a:spLocks noChangeArrowheads="1"/>
          </p:cNvSpPr>
          <p:nvPr/>
        </p:nvSpPr>
        <p:spPr bwMode="auto">
          <a:xfrm>
            <a:off x="2005" y="1187450"/>
            <a:ext cx="4751388"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234950" eaLnBrk="0" hangingPunct="0">
              <a:spcBef>
                <a:spcPct val="20000"/>
              </a:spcBef>
              <a:buChar char="•"/>
              <a:defRPr sz="3200">
                <a:solidFill>
                  <a:schemeClr val="tx1"/>
                </a:solidFill>
                <a:latin typeface="Arial" charset="0"/>
              </a:defRPr>
            </a:lvl1pPr>
            <a:lvl2pPr marL="742950" indent="-285750" defTabSz="234950" eaLnBrk="0" hangingPunct="0">
              <a:spcBef>
                <a:spcPct val="20000"/>
              </a:spcBef>
              <a:buChar char="–"/>
              <a:defRPr sz="2800">
                <a:solidFill>
                  <a:schemeClr val="tx1"/>
                </a:solidFill>
                <a:latin typeface="Arial" charset="0"/>
              </a:defRPr>
            </a:lvl2pPr>
            <a:lvl3pPr marL="1143000" indent="-228600" defTabSz="234950" eaLnBrk="0" hangingPunct="0">
              <a:spcBef>
                <a:spcPct val="20000"/>
              </a:spcBef>
              <a:buChar char="•"/>
              <a:defRPr sz="2400">
                <a:solidFill>
                  <a:schemeClr val="tx1"/>
                </a:solidFill>
                <a:latin typeface="Arial" charset="0"/>
              </a:defRPr>
            </a:lvl3pPr>
            <a:lvl4pPr marL="1600200" indent="-228600" defTabSz="234950" eaLnBrk="0" hangingPunct="0">
              <a:spcBef>
                <a:spcPct val="20000"/>
              </a:spcBef>
              <a:buChar char="–"/>
              <a:defRPr sz="2000">
                <a:solidFill>
                  <a:schemeClr val="tx1"/>
                </a:solidFill>
                <a:latin typeface="Arial" charset="0"/>
              </a:defRPr>
            </a:lvl4pPr>
            <a:lvl5pPr marL="2057400" indent="-228600" defTabSz="234950" eaLnBrk="0" hangingPunct="0">
              <a:spcBef>
                <a:spcPct val="20000"/>
              </a:spcBef>
              <a:buChar char="»"/>
              <a:defRPr sz="2000">
                <a:solidFill>
                  <a:schemeClr val="tx1"/>
                </a:solidFill>
                <a:latin typeface="Arial" charset="0"/>
              </a:defRPr>
            </a:lvl5pPr>
            <a:lvl6pPr marL="2514600" indent="-228600" defTabSz="234950" eaLnBrk="0" fontAlgn="base" hangingPunct="0">
              <a:spcBef>
                <a:spcPct val="20000"/>
              </a:spcBef>
              <a:spcAft>
                <a:spcPct val="0"/>
              </a:spcAft>
              <a:buChar char="»"/>
              <a:defRPr sz="2000">
                <a:solidFill>
                  <a:schemeClr val="tx1"/>
                </a:solidFill>
                <a:latin typeface="Arial" charset="0"/>
              </a:defRPr>
            </a:lvl6pPr>
            <a:lvl7pPr marL="2971800" indent="-228600" defTabSz="234950" eaLnBrk="0" fontAlgn="base" hangingPunct="0">
              <a:spcBef>
                <a:spcPct val="20000"/>
              </a:spcBef>
              <a:spcAft>
                <a:spcPct val="0"/>
              </a:spcAft>
              <a:buChar char="»"/>
              <a:defRPr sz="2000">
                <a:solidFill>
                  <a:schemeClr val="tx1"/>
                </a:solidFill>
                <a:latin typeface="Arial" charset="0"/>
              </a:defRPr>
            </a:lvl7pPr>
            <a:lvl8pPr marL="3429000" indent="-228600" defTabSz="234950" eaLnBrk="0" fontAlgn="base" hangingPunct="0">
              <a:spcBef>
                <a:spcPct val="20000"/>
              </a:spcBef>
              <a:spcAft>
                <a:spcPct val="0"/>
              </a:spcAft>
              <a:buChar char="»"/>
              <a:defRPr sz="2000">
                <a:solidFill>
                  <a:schemeClr val="tx1"/>
                </a:solidFill>
                <a:latin typeface="Arial" charset="0"/>
              </a:defRPr>
            </a:lvl8pPr>
            <a:lvl9pPr marL="3886200" indent="-228600" defTabSz="23495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nl-NL" altLang="nl-NL" sz="1800" dirty="0">
                <a:solidFill>
                  <a:srgbClr val="C00000"/>
                </a:solidFill>
              </a:rPr>
              <a:t>A	Betekenis gebruikte componenten:</a:t>
            </a:r>
          </a:p>
          <a:p>
            <a:pPr eaLnBrk="1" hangingPunct="1">
              <a:spcBef>
                <a:spcPct val="0"/>
              </a:spcBef>
              <a:buFontTx/>
              <a:buNone/>
            </a:pPr>
            <a:r>
              <a:rPr lang="nl-NL" altLang="nl-NL" sz="1800" dirty="0">
                <a:solidFill>
                  <a:srgbClr val="C00000"/>
                </a:solidFill>
              </a:rPr>
              <a:t>TELLER 		 </a:t>
            </a:r>
            <a:r>
              <a:rPr lang="nl-NL" altLang="nl-NL" sz="1800" dirty="0">
                <a:solidFill>
                  <a:srgbClr val="C00000"/>
                </a:solidFill>
                <a:sym typeface="Wingdings" pitchFamily="2" charset="2"/>
              </a:rPr>
              <a:t> 1 ophogen als TEL L  H</a:t>
            </a:r>
          </a:p>
          <a:p>
            <a:pPr eaLnBrk="1" hangingPunct="1">
              <a:spcBef>
                <a:spcPct val="0"/>
              </a:spcBef>
              <a:buFontTx/>
              <a:buNone/>
            </a:pPr>
            <a:r>
              <a:rPr lang="nl-NL" altLang="nl-NL" sz="1800" dirty="0">
                <a:solidFill>
                  <a:srgbClr val="C00000"/>
                </a:solidFill>
                <a:sym typeface="Wingdings" pitchFamily="2" charset="2"/>
              </a:rPr>
              <a:t>INVERTOR  </a:t>
            </a:r>
            <a:r>
              <a:rPr lang="nl-NL" altLang="nl-NL" sz="1800" dirty="0" err="1">
                <a:solidFill>
                  <a:srgbClr val="C00000"/>
                </a:solidFill>
                <a:sym typeface="Wingdings" pitchFamily="2" charset="2"/>
              </a:rPr>
              <a:t>omkeerder</a:t>
            </a:r>
            <a:r>
              <a:rPr lang="nl-NL" altLang="nl-NL" sz="1800" dirty="0">
                <a:solidFill>
                  <a:srgbClr val="C00000"/>
                </a:solidFill>
                <a:sym typeface="Wingdings" pitchFamily="2" charset="2"/>
              </a:rPr>
              <a:t>, H  L en L  H</a:t>
            </a:r>
          </a:p>
          <a:p>
            <a:pPr eaLnBrk="1" hangingPunct="1">
              <a:spcBef>
                <a:spcPct val="0"/>
              </a:spcBef>
              <a:buFontTx/>
              <a:buNone/>
            </a:pPr>
            <a:r>
              <a:rPr lang="nl-NL" altLang="nl-NL" sz="1800" dirty="0">
                <a:solidFill>
                  <a:srgbClr val="C00000"/>
                </a:solidFill>
                <a:sym typeface="Wingdings" pitchFamily="2" charset="2"/>
              </a:rPr>
              <a:t>EN-poort	  	  H als beide ingangen H</a:t>
            </a:r>
          </a:p>
          <a:p>
            <a:pPr eaLnBrk="1" hangingPunct="1">
              <a:spcBef>
                <a:spcPct val="0"/>
              </a:spcBef>
              <a:buFontTx/>
              <a:buNone/>
            </a:pPr>
            <a:r>
              <a:rPr lang="nl-NL" altLang="nl-NL" sz="1800" dirty="0">
                <a:solidFill>
                  <a:srgbClr val="C00000"/>
                </a:solidFill>
                <a:sym typeface="Wingdings" pitchFamily="2" charset="2"/>
              </a:rPr>
              <a:t>OF-poort		  H als een van de ingangen H</a:t>
            </a:r>
          </a:p>
          <a:p>
            <a:pPr eaLnBrk="1" hangingPunct="1">
              <a:spcBef>
                <a:spcPct val="0"/>
              </a:spcBef>
              <a:buFontTx/>
              <a:buNone/>
            </a:pPr>
            <a:r>
              <a:rPr lang="nl-NL" altLang="nl-NL" sz="1800" dirty="0">
                <a:solidFill>
                  <a:srgbClr val="C00000"/>
                </a:solidFill>
                <a:sym typeface="Wingdings" pitchFamily="2" charset="2"/>
              </a:rPr>
              <a:t>LED				  geeft licht als ingang H</a:t>
            </a:r>
            <a:endParaRPr lang="nl-NL" altLang="nl-NL" sz="1800" dirty="0">
              <a:solidFill>
                <a:srgbClr val="C00000"/>
              </a:solidFill>
            </a:endParaRPr>
          </a:p>
        </p:txBody>
      </p:sp>
      <p:sp>
        <p:nvSpPr>
          <p:cNvPr id="9" name="Tekstvak 8"/>
          <p:cNvSpPr txBox="1">
            <a:spLocks noChangeArrowheads="1"/>
          </p:cNvSpPr>
          <p:nvPr/>
        </p:nvSpPr>
        <p:spPr bwMode="auto">
          <a:xfrm>
            <a:off x="4821238" y="1187450"/>
            <a:ext cx="342317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234950" eaLnBrk="0" hangingPunct="0">
              <a:spcBef>
                <a:spcPct val="20000"/>
              </a:spcBef>
              <a:buChar char="•"/>
              <a:defRPr sz="3200">
                <a:solidFill>
                  <a:schemeClr val="tx1"/>
                </a:solidFill>
                <a:latin typeface="Arial" charset="0"/>
              </a:defRPr>
            </a:lvl1pPr>
            <a:lvl2pPr marL="742950" indent="-285750" defTabSz="234950" eaLnBrk="0" hangingPunct="0">
              <a:spcBef>
                <a:spcPct val="20000"/>
              </a:spcBef>
              <a:buChar char="–"/>
              <a:defRPr sz="2800">
                <a:solidFill>
                  <a:schemeClr val="tx1"/>
                </a:solidFill>
                <a:latin typeface="Arial" charset="0"/>
              </a:defRPr>
            </a:lvl2pPr>
            <a:lvl3pPr marL="1143000" indent="-228600" defTabSz="234950" eaLnBrk="0" hangingPunct="0">
              <a:spcBef>
                <a:spcPct val="20000"/>
              </a:spcBef>
              <a:buChar char="•"/>
              <a:defRPr sz="2400">
                <a:solidFill>
                  <a:schemeClr val="tx1"/>
                </a:solidFill>
                <a:latin typeface="Arial" charset="0"/>
              </a:defRPr>
            </a:lvl3pPr>
            <a:lvl4pPr marL="1600200" indent="-228600" defTabSz="234950" eaLnBrk="0" hangingPunct="0">
              <a:spcBef>
                <a:spcPct val="20000"/>
              </a:spcBef>
              <a:buChar char="–"/>
              <a:defRPr sz="2000">
                <a:solidFill>
                  <a:schemeClr val="tx1"/>
                </a:solidFill>
                <a:latin typeface="Arial" charset="0"/>
              </a:defRPr>
            </a:lvl4pPr>
            <a:lvl5pPr marL="2057400" indent="-228600" defTabSz="234950" eaLnBrk="0" hangingPunct="0">
              <a:spcBef>
                <a:spcPct val="20000"/>
              </a:spcBef>
              <a:buChar char="»"/>
              <a:defRPr sz="2000">
                <a:solidFill>
                  <a:schemeClr val="tx1"/>
                </a:solidFill>
                <a:latin typeface="Arial" charset="0"/>
              </a:defRPr>
            </a:lvl5pPr>
            <a:lvl6pPr marL="2514600" indent="-228600" defTabSz="234950" eaLnBrk="0" fontAlgn="base" hangingPunct="0">
              <a:spcBef>
                <a:spcPct val="20000"/>
              </a:spcBef>
              <a:spcAft>
                <a:spcPct val="0"/>
              </a:spcAft>
              <a:buChar char="»"/>
              <a:defRPr sz="2000">
                <a:solidFill>
                  <a:schemeClr val="tx1"/>
                </a:solidFill>
                <a:latin typeface="Arial" charset="0"/>
              </a:defRPr>
            </a:lvl6pPr>
            <a:lvl7pPr marL="2971800" indent="-228600" defTabSz="234950" eaLnBrk="0" fontAlgn="base" hangingPunct="0">
              <a:spcBef>
                <a:spcPct val="20000"/>
              </a:spcBef>
              <a:spcAft>
                <a:spcPct val="0"/>
              </a:spcAft>
              <a:buChar char="»"/>
              <a:defRPr sz="2000">
                <a:solidFill>
                  <a:schemeClr val="tx1"/>
                </a:solidFill>
                <a:latin typeface="Arial" charset="0"/>
              </a:defRPr>
            </a:lvl7pPr>
            <a:lvl8pPr marL="3429000" indent="-228600" defTabSz="234950" eaLnBrk="0" fontAlgn="base" hangingPunct="0">
              <a:spcBef>
                <a:spcPct val="20000"/>
              </a:spcBef>
              <a:spcAft>
                <a:spcPct val="0"/>
              </a:spcAft>
              <a:buChar char="»"/>
              <a:defRPr sz="2000">
                <a:solidFill>
                  <a:schemeClr val="tx1"/>
                </a:solidFill>
                <a:latin typeface="Arial" charset="0"/>
              </a:defRPr>
            </a:lvl8pPr>
            <a:lvl9pPr marL="3886200" indent="-228600" defTabSz="23495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nl-NL" altLang="nl-NL" sz="1800" dirty="0">
                <a:solidFill>
                  <a:srgbClr val="C00000"/>
                </a:solidFill>
              </a:rPr>
              <a:t>B	Mogelijkheden tabel t/m 16</a:t>
            </a:r>
          </a:p>
        </p:txBody>
      </p:sp>
      <p:grpSp>
        <p:nvGrpSpPr>
          <p:cNvPr id="10" name="Groep 9"/>
          <p:cNvGrpSpPr>
            <a:grpSpLocks/>
          </p:cNvGrpSpPr>
          <p:nvPr/>
        </p:nvGrpSpPr>
        <p:grpSpPr bwMode="auto">
          <a:xfrm>
            <a:off x="5081588" y="1720121"/>
            <a:ext cx="3967162" cy="3384550"/>
            <a:chOff x="4908386" y="1620453"/>
            <a:chExt cx="3965816" cy="3384376"/>
          </a:xfrm>
        </p:grpSpPr>
        <p:sp>
          <p:nvSpPr>
            <p:cNvPr id="11" name="Rechthoek 10"/>
            <p:cNvSpPr/>
            <p:nvPr/>
          </p:nvSpPr>
          <p:spPr>
            <a:xfrm>
              <a:off x="4913146" y="1620453"/>
              <a:ext cx="3961056" cy="338437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p>
          </p:txBody>
        </p:sp>
        <p:cxnSp>
          <p:nvCxnSpPr>
            <p:cNvPr id="12" name="Rechte verbindingslijn 11"/>
            <p:cNvCxnSpPr/>
            <p:nvPr/>
          </p:nvCxnSpPr>
          <p:spPr>
            <a:xfrm>
              <a:off x="4908386" y="2277644"/>
              <a:ext cx="3961056"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13" name="Tekstvak 12"/>
          <p:cNvSpPr txBox="1">
            <a:spLocks noChangeArrowheads="1"/>
          </p:cNvSpPr>
          <p:nvPr/>
        </p:nvSpPr>
        <p:spPr bwMode="auto">
          <a:xfrm>
            <a:off x="5094883" y="1842359"/>
            <a:ext cx="4392613"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234950" eaLnBrk="0" hangingPunct="0">
              <a:spcBef>
                <a:spcPct val="20000"/>
              </a:spcBef>
              <a:buChar char="•"/>
              <a:defRPr sz="3200">
                <a:solidFill>
                  <a:schemeClr val="tx1"/>
                </a:solidFill>
                <a:latin typeface="Arial" charset="0"/>
              </a:defRPr>
            </a:lvl1pPr>
            <a:lvl2pPr marL="742950" indent="-285750" defTabSz="234950" eaLnBrk="0" hangingPunct="0">
              <a:spcBef>
                <a:spcPct val="20000"/>
              </a:spcBef>
              <a:buChar char="–"/>
              <a:defRPr sz="2800">
                <a:solidFill>
                  <a:schemeClr val="tx1"/>
                </a:solidFill>
                <a:latin typeface="Arial" charset="0"/>
              </a:defRPr>
            </a:lvl2pPr>
            <a:lvl3pPr marL="1143000" indent="-228600" defTabSz="234950" eaLnBrk="0" hangingPunct="0">
              <a:spcBef>
                <a:spcPct val="20000"/>
              </a:spcBef>
              <a:buChar char="•"/>
              <a:defRPr sz="2400">
                <a:solidFill>
                  <a:schemeClr val="tx1"/>
                </a:solidFill>
                <a:latin typeface="Arial" charset="0"/>
              </a:defRPr>
            </a:lvl3pPr>
            <a:lvl4pPr defTabSz="234950" eaLnBrk="0" hangingPunct="0">
              <a:spcBef>
                <a:spcPct val="20000"/>
              </a:spcBef>
              <a:buChar char="–"/>
              <a:defRPr sz="2000">
                <a:solidFill>
                  <a:schemeClr val="tx1"/>
                </a:solidFill>
                <a:latin typeface="Arial" charset="0"/>
              </a:defRPr>
            </a:lvl4pPr>
            <a:lvl5pPr defTabSz="234950" eaLnBrk="0" hangingPunct="0">
              <a:spcBef>
                <a:spcPct val="20000"/>
              </a:spcBef>
              <a:buChar char="»"/>
              <a:defRPr sz="2000">
                <a:solidFill>
                  <a:schemeClr val="tx1"/>
                </a:solidFill>
                <a:latin typeface="Arial" charset="0"/>
              </a:defRPr>
            </a:lvl5pPr>
            <a:lvl6pPr marL="457200" defTabSz="234950" eaLnBrk="0" fontAlgn="base" hangingPunct="0">
              <a:spcBef>
                <a:spcPct val="20000"/>
              </a:spcBef>
              <a:spcAft>
                <a:spcPct val="0"/>
              </a:spcAft>
              <a:buChar char="»"/>
              <a:defRPr sz="2000">
                <a:solidFill>
                  <a:schemeClr val="tx1"/>
                </a:solidFill>
                <a:latin typeface="Arial" charset="0"/>
              </a:defRPr>
            </a:lvl6pPr>
            <a:lvl7pPr marL="914400" defTabSz="234950" eaLnBrk="0" fontAlgn="base" hangingPunct="0">
              <a:spcBef>
                <a:spcPct val="20000"/>
              </a:spcBef>
              <a:spcAft>
                <a:spcPct val="0"/>
              </a:spcAft>
              <a:buChar char="»"/>
              <a:defRPr sz="2000">
                <a:solidFill>
                  <a:schemeClr val="tx1"/>
                </a:solidFill>
                <a:latin typeface="Arial" charset="0"/>
              </a:defRPr>
            </a:lvl7pPr>
            <a:lvl8pPr marL="1371600" defTabSz="234950" eaLnBrk="0" fontAlgn="base" hangingPunct="0">
              <a:spcBef>
                <a:spcPct val="20000"/>
              </a:spcBef>
              <a:spcAft>
                <a:spcPct val="0"/>
              </a:spcAft>
              <a:buChar char="»"/>
              <a:defRPr sz="2000">
                <a:solidFill>
                  <a:schemeClr val="tx1"/>
                </a:solidFill>
                <a:latin typeface="Arial" charset="0"/>
              </a:defRPr>
            </a:lvl8pPr>
            <a:lvl9pPr marL="1828800" defTabSz="23495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nl-NL" altLang="nl-NL" sz="1800" dirty="0">
                <a:solidFill>
                  <a:srgbClr val="C00000"/>
                </a:solidFill>
              </a:rPr>
              <a:t>DEC		BIN			IN			EN		LED</a:t>
            </a:r>
          </a:p>
          <a:p>
            <a:pPr eaLnBrk="1" hangingPunct="1">
              <a:spcBef>
                <a:spcPct val="0"/>
              </a:spcBef>
              <a:buFontTx/>
              <a:buNone/>
            </a:pPr>
            <a:endParaRPr lang="nl-NL" altLang="nl-NL" sz="1800" dirty="0">
              <a:solidFill>
                <a:srgbClr val="C00000"/>
              </a:solidFill>
            </a:endParaRPr>
          </a:p>
          <a:p>
            <a:pPr eaLnBrk="1" hangingPunct="1">
              <a:spcBef>
                <a:spcPct val="0"/>
              </a:spcBef>
              <a:buFontTx/>
              <a:buNone/>
            </a:pPr>
            <a:r>
              <a:rPr lang="nl-NL" altLang="nl-NL" sz="1800" dirty="0">
                <a:solidFill>
                  <a:srgbClr val="C00000"/>
                </a:solidFill>
              </a:rPr>
              <a:t>8				1000		1				0			1</a:t>
            </a:r>
          </a:p>
          <a:p>
            <a:pPr marL="0" lvl="4" eaLnBrk="1" hangingPunct="1">
              <a:spcBef>
                <a:spcPct val="0"/>
              </a:spcBef>
              <a:buFontTx/>
              <a:buNone/>
            </a:pPr>
            <a:r>
              <a:rPr lang="nl-NL" altLang="nl-NL" sz="1800" dirty="0">
                <a:solidFill>
                  <a:srgbClr val="C00000"/>
                </a:solidFill>
              </a:rPr>
              <a:t>9 				1001		0				0			0</a:t>
            </a:r>
          </a:p>
          <a:p>
            <a:pPr marL="0" lvl="3" eaLnBrk="1" hangingPunct="1">
              <a:spcBef>
                <a:spcPct val="0"/>
              </a:spcBef>
              <a:buFontTx/>
              <a:buNone/>
            </a:pPr>
            <a:r>
              <a:rPr lang="nl-NL" altLang="nl-NL" sz="1800" dirty="0">
                <a:solidFill>
                  <a:srgbClr val="C00000"/>
                </a:solidFill>
              </a:rPr>
              <a:t>10  			1010		1				0			1</a:t>
            </a:r>
          </a:p>
          <a:p>
            <a:pPr marL="0" lvl="3" eaLnBrk="1" hangingPunct="1">
              <a:spcBef>
                <a:spcPct val="0"/>
              </a:spcBef>
              <a:buFontTx/>
              <a:buNone/>
            </a:pPr>
            <a:r>
              <a:rPr lang="nl-NL" altLang="nl-NL" sz="1800" dirty="0">
                <a:solidFill>
                  <a:srgbClr val="C00000"/>
                </a:solidFill>
              </a:rPr>
              <a:t>11			1011		0				0			0</a:t>
            </a:r>
          </a:p>
          <a:p>
            <a:pPr marL="0" lvl="3" eaLnBrk="1" hangingPunct="1">
              <a:spcBef>
                <a:spcPct val="0"/>
              </a:spcBef>
              <a:buFontTx/>
              <a:buNone/>
            </a:pPr>
            <a:r>
              <a:rPr lang="nl-NL" altLang="nl-NL" sz="1800" dirty="0">
                <a:solidFill>
                  <a:srgbClr val="C00000"/>
                </a:solidFill>
              </a:rPr>
              <a:t>12			1100		1				0			1</a:t>
            </a:r>
          </a:p>
          <a:p>
            <a:pPr marL="0" lvl="3" eaLnBrk="1" hangingPunct="1">
              <a:spcBef>
                <a:spcPct val="0"/>
              </a:spcBef>
              <a:buFontTx/>
              <a:buNone/>
            </a:pPr>
            <a:r>
              <a:rPr lang="nl-NL" altLang="nl-NL" sz="1800" dirty="0">
                <a:solidFill>
                  <a:srgbClr val="C00000"/>
                </a:solidFill>
              </a:rPr>
              <a:t>13			1101		0				0			0</a:t>
            </a:r>
          </a:p>
          <a:p>
            <a:pPr marL="0" lvl="3" eaLnBrk="1" hangingPunct="1">
              <a:spcBef>
                <a:spcPct val="0"/>
              </a:spcBef>
              <a:buFontTx/>
              <a:buNone/>
            </a:pPr>
            <a:r>
              <a:rPr lang="nl-NL" altLang="nl-NL" sz="1800" dirty="0">
                <a:solidFill>
                  <a:srgbClr val="C00000"/>
                </a:solidFill>
              </a:rPr>
              <a:t>14			1110		1				1			1</a:t>
            </a:r>
          </a:p>
          <a:p>
            <a:pPr marL="0" lvl="3" eaLnBrk="1" hangingPunct="1">
              <a:spcBef>
                <a:spcPct val="0"/>
              </a:spcBef>
              <a:buFontTx/>
              <a:buNone/>
            </a:pPr>
            <a:r>
              <a:rPr lang="nl-NL" altLang="nl-NL" sz="1800" dirty="0">
                <a:solidFill>
                  <a:srgbClr val="C00000"/>
                </a:solidFill>
              </a:rPr>
              <a:t>15 			 0111		1				1			1</a:t>
            </a:r>
          </a:p>
          <a:p>
            <a:pPr marL="0" lvl="3" eaLnBrk="1" hangingPunct="1">
              <a:spcBef>
                <a:spcPct val="0"/>
              </a:spcBef>
              <a:buFontTx/>
              <a:buNone/>
            </a:pPr>
            <a:r>
              <a:rPr lang="nl-NL" altLang="nl-NL" sz="1800" dirty="0">
                <a:solidFill>
                  <a:srgbClr val="C00000"/>
                </a:solidFill>
              </a:rPr>
              <a:t>16 		  10000		1				0			1</a:t>
            </a:r>
          </a:p>
        </p:txBody>
      </p:sp>
      <p:sp>
        <p:nvSpPr>
          <p:cNvPr id="15" name="Tekstvak 14"/>
          <p:cNvSpPr txBox="1">
            <a:spLocks noChangeArrowheads="1"/>
          </p:cNvSpPr>
          <p:nvPr/>
        </p:nvSpPr>
        <p:spPr bwMode="auto">
          <a:xfrm>
            <a:off x="5143688" y="1566134"/>
            <a:ext cx="4284662"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234950" eaLnBrk="0" hangingPunct="0">
              <a:spcBef>
                <a:spcPct val="20000"/>
              </a:spcBef>
              <a:buChar char="•"/>
              <a:defRPr sz="3200">
                <a:solidFill>
                  <a:schemeClr val="tx1"/>
                </a:solidFill>
                <a:latin typeface="Arial" charset="0"/>
              </a:defRPr>
            </a:lvl1pPr>
            <a:lvl2pPr marL="742950" indent="-285750" defTabSz="234950" eaLnBrk="0" hangingPunct="0">
              <a:spcBef>
                <a:spcPct val="20000"/>
              </a:spcBef>
              <a:buChar char="–"/>
              <a:defRPr sz="2800">
                <a:solidFill>
                  <a:schemeClr val="tx1"/>
                </a:solidFill>
                <a:latin typeface="Arial" charset="0"/>
              </a:defRPr>
            </a:lvl2pPr>
            <a:lvl3pPr marL="1143000" indent="-228600" defTabSz="234950" eaLnBrk="0" hangingPunct="0">
              <a:spcBef>
                <a:spcPct val="20000"/>
              </a:spcBef>
              <a:buChar char="•"/>
              <a:defRPr sz="2400">
                <a:solidFill>
                  <a:schemeClr val="tx1"/>
                </a:solidFill>
                <a:latin typeface="Arial" charset="0"/>
              </a:defRPr>
            </a:lvl3pPr>
            <a:lvl4pPr defTabSz="234950" eaLnBrk="0" hangingPunct="0">
              <a:spcBef>
                <a:spcPct val="20000"/>
              </a:spcBef>
              <a:buChar char="–"/>
              <a:defRPr sz="2000">
                <a:solidFill>
                  <a:schemeClr val="tx1"/>
                </a:solidFill>
                <a:latin typeface="Arial" charset="0"/>
              </a:defRPr>
            </a:lvl4pPr>
            <a:lvl5pPr defTabSz="234950" eaLnBrk="0" hangingPunct="0">
              <a:spcBef>
                <a:spcPct val="20000"/>
              </a:spcBef>
              <a:buChar char="»"/>
              <a:defRPr sz="2000">
                <a:solidFill>
                  <a:schemeClr val="tx1"/>
                </a:solidFill>
                <a:latin typeface="Arial" charset="0"/>
              </a:defRPr>
            </a:lvl5pPr>
            <a:lvl6pPr marL="457200" defTabSz="234950" eaLnBrk="0" fontAlgn="base" hangingPunct="0">
              <a:spcBef>
                <a:spcPct val="20000"/>
              </a:spcBef>
              <a:spcAft>
                <a:spcPct val="0"/>
              </a:spcAft>
              <a:buChar char="»"/>
              <a:defRPr sz="2000">
                <a:solidFill>
                  <a:schemeClr val="tx1"/>
                </a:solidFill>
                <a:latin typeface="Arial" charset="0"/>
              </a:defRPr>
            </a:lvl6pPr>
            <a:lvl7pPr marL="914400" defTabSz="234950" eaLnBrk="0" fontAlgn="base" hangingPunct="0">
              <a:spcBef>
                <a:spcPct val="20000"/>
              </a:spcBef>
              <a:spcAft>
                <a:spcPct val="0"/>
              </a:spcAft>
              <a:buChar char="»"/>
              <a:defRPr sz="2000">
                <a:solidFill>
                  <a:schemeClr val="tx1"/>
                </a:solidFill>
                <a:latin typeface="Arial" charset="0"/>
              </a:defRPr>
            </a:lvl7pPr>
            <a:lvl8pPr marL="1371600" defTabSz="234950" eaLnBrk="0" fontAlgn="base" hangingPunct="0">
              <a:spcBef>
                <a:spcPct val="20000"/>
              </a:spcBef>
              <a:spcAft>
                <a:spcPct val="0"/>
              </a:spcAft>
              <a:buChar char="»"/>
              <a:defRPr sz="2000">
                <a:solidFill>
                  <a:schemeClr val="tx1"/>
                </a:solidFill>
                <a:latin typeface="Arial" charset="0"/>
              </a:defRPr>
            </a:lvl8pPr>
            <a:lvl9pPr marL="1828800" defTabSz="23495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nl-NL" altLang="nl-NL" sz="1800" dirty="0">
              <a:solidFill>
                <a:srgbClr val="7030A0"/>
              </a:solidFill>
            </a:endParaRPr>
          </a:p>
          <a:p>
            <a:pPr eaLnBrk="1" hangingPunct="1">
              <a:spcBef>
                <a:spcPct val="0"/>
              </a:spcBef>
              <a:buFontTx/>
              <a:buNone/>
            </a:pPr>
            <a:r>
              <a:rPr lang="nl-NL" altLang="nl-NL" sz="1800" dirty="0">
                <a:solidFill>
                  <a:srgbClr val="C00000"/>
                </a:solidFill>
              </a:rPr>
              <a:t>DEC		BIN			IN			EN		LED</a:t>
            </a:r>
          </a:p>
          <a:p>
            <a:pPr eaLnBrk="1" hangingPunct="1">
              <a:spcBef>
                <a:spcPct val="0"/>
              </a:spcBef>
              <a:buFontTx/>
              <a:buNone/>
            </a:pPr>
            <a:endParaRPr lang="nl-NL" altLang="nl-NL" sz="1800" dirty="0">
              <a:solidFill>
                <a:srgbClr val="C00000"/>
              </a:solidFill>
            </a:endParaRPr>
          </a:p>
          <a:p>
            <a:pPr eaLnBrk="1" hangingPunct="1">
              <a:spcBef>
                <a:spcPct val="0"/>
              </a:spcBef>
              <a:buFontTx/>
              <a:buNone/>
            </a:pPr>
            <a:r>
              <a:rPr lang="nl-NL" altLang="nl-NL" sz="1800" dirty="0">
                <a:solidFill>
                  <a:srgbClr val="C00000"/>
                </a:solidFill>
              </a:rPr>
              <a:t>0				0000		1				0			1</a:t>
            </a:r>
          </a:p>
          <a:p>
            <a:pPr marL="0" lvl="4" eaLnBrk="1" hangingPunct="1">
              <a:spcBef>
                <a:spcPct val="0"/>
              </a:spcBef>
              <a:buFontTx/>
              <a:buAutoNum type="arabicPlain"/>
            </a:pPr>
            <a:r>
              <a:rPr lang="nl-NL" altLang="nl-NL" sz="1800" dirty="0">
                <a:solidFill>
                  <a:srgbClr val="C00000"/>
                </a:solidFill>
              </a:rPr>
              <a:t> 				0001		0				0			0</a:t>
            </a:r>
          </a:p>
          <a:p>
            <a:pPr marL="0" lvl="3" eaLnBrk="1" hangingPunct="1">
              <a:spcBef>
                <a:spcPct val="0"/>
              </a:spcBef>
              <a:buFontTx/>
              <a:buAutoNum type="arabicPlain" startAt="2"/>
            </a:pPr>
            <a:r>
              <a:rPr lang="nl-NL" altLang="nl-NL" sz="1800" dirty="0">
                <a:solidFill>
                  <a:srgbClr val="C00000"/>
                </a:solidFill>
              </a:rPr>
              <a:t>  			0010		1				0			1</a:t>
            </a:r>
          </a:p>
          <a:p>
            <a:pPr marL="0" lvl="3" eaLnBrk="1" hangingPunct="1">
              <a:spcBef>
                <a:spcPct val="0"/>
              </a:spcBef>
              <a:buFontTx/>
              <a:buAutoNum type="arabicPlain" startAt="2"/>
            </a:pPr>
            <a:r>
              <a:rPr lang="nl-NL" altLang="nl-NL" sz="1800" dirty="0">
                <a:solidFill>
                  <a:srgbClr val="C00000"/>
                </a:solidFill>
              </a:rPr>
              <a:t> 				0011		0				0			0</a:t>
            </a:r>
          </a:p>
          <a:p>
            <a:pPr marL="0" lvl="3" eaLnBrk="1" hangingPunct="1">
              <a:spcBef>
                <a:spcPct val="0"/>
              </a:spcBef>
              <a:buFontTx/>
              <a:buAutoNum type="arabicPlain" startAt="2"/>
            </a:pPr>
            <a:r>
              <a:rPr lang="nl-NL" altLang="nl-NL" sz="1800" dirty="0">
                <a:solidFill>
                  <a:srgbClr val="C00000"/>
                </a:solidFill>
              </a:rPr>
              <a:t> 				0100		1				0			1</a:t>
            </a:r>
          </a:p>
          <a:p>
            <a:pPr marL="0" lvl="3" eaLnBrk="1" hangingPunct="1">
              <a:spcBef>
                <a:spcPct val="0"/>
              </a:spcBef>
              <a:buFontTx/>
              <a:buAutoNum type="arabicPlain" startAt="2"/>
            </a:pPr>
            <a:r>
              <a:rPr lang="nl-NL" altLang="nl-NL" sz="1800" dirty="0">
                <a:solidFill>
                  <a:srgbClr val="C00000"/>
                </a:solidFill>
              </a:rPr>
              <a:t>  			0101		0				0			0</a:t>
            </a:r>
          </a:p>
          <a:p>
            <a:pPr marL="0" lvl="3" eaLnBrk="1" hangingPunct="1">
              <a:spcBef>
                <a:spcPct val="0"/>
              </a:spcBef>
              <a:buFontTx/>
              <a:buAutoNum type="arabicPlain" startAt="2"/>
            </a:pPr>
            <a:r>
              <a:rPr lang="nl-NL" altLang="nl-NL" sz="1800" dirty="0">
                <a:solidFill>
                  <a:srgbClr val="C00000"/>
                </a:solidFill>
              </a:rPr>
              <a:t> 				0110		1				1			1</a:t>
            </a:r>
          </a:p>
          <a:p>
            <a:pPr marL="0" lvl="3" eaLnBrk="1" hangingPunct="1">
              <a:spcBef>
                <a:spcPct val="0"/>
              </a:spcBef>
              <a:buFontTx/>
              <a:buAutoNum type="arabicPlain" startAt="2"/>
            </a:pPr>
            <a:r>
              <a:rPr lang="nl-NL" altLang="nl-NL" sz="1800" dirty="0">
                <a:solidFill>
                  <a:srgbClr val="C00000"/>
                </a:solidFill>
              </a:rPr>
              <a:t> 				0111		1				1			1</a:t>
            </a:r>
          </a:p>
          <a:p>
            <a:pPr marL="0" lvl="3" eaLnBrk="1" hangingPunct="1">
              <a:spcBef>
                <a:spcPct val="0"/>
              </a:spcBef>
              <a:buFontTx/>
              <a:buAutoNum type="arabicPlain" startAt="2"/>
            </a:pPr>
            <a:r>
              <a:rPr lang="nl-NL" altLang="nl-NL" sz="1800" dirty="0">
                <a:solidFill>
                  <a:srgbClr val="C00000"/>
                </a:solidFill>
              </a:rPr>
              <a:t> 				1000		1				0			1</a:t>
            </a:r>
          </a:p>
        </p:txBody>
      </p:sp>
      <p:grpSp>
        <p:nvGrpSpPr>
          <p:cNvPr id="16" name="Groep 15"/>
          <p:cNvGrpSpPr>
            <a:grpSpLocks/>
          </p:cNvGrpSpPr>
          <p:nvPr/>
        </p:nvGrpSpPr>
        <p:grpSpPr bwMode="auto">
          <a:xfrm>
            <a:off x="1401763" y="5200650"/>
            <a:ext cx="6624637" cy="1109663"/>
            <a:chOff x="539552" y="5085184"/>
            <a:chExt cx="5184576" cy="1325395"/>
          </a:xfrm>
        </p:grpSpPr>
        <p:grpSp>
          <p:nvGrpSpPr>
            <p:cNvPr id="17" name="Groep 10"/>
            <p:cNvGrpSpPr>
              <a:grpSpLocks/>
            </p:cNvGrpSpPr>
            <p:nvPr/>
          </p:nvGrpSpPr>
          <p:grpSpPr bwMode="auto">
            <a:xfrm>
              <a:off x="539552" y="5085184"/>
              <a:ext cx="5184576" cy="1304528"/>
              <a:chOff x="539552" y="5085184"/>
              <a:chExt cx="5184576" cy="1304528"/>
            </a:xfrm>
          </p:grpSpPr>
          <p:cxnSp>
            <p:nvCxnSpPr>
              <p:cNvPr id="40" name="Rechte verbindingslijn 39"/>
              <p:cNvCxnSpPr/>
              <p:nvPr/>
            </p:nvCxnSpPr>
            <p:spPr>
              <a:xfrm>
                <a:off x="539552" y="6238031"/>
                <a:ext cx="518457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Rechte verbindingslijn 40"/>
              <p:cNvCxnSpPr/>
              <p:nvPr/>
            </p:nvCxnSpPr>
            <p:spPr>
              <a:xfrm flipV="1">
                <a:off x="692368" y="5085184"/>
                <a:ext cx="0" cy="13045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 name="Rechthoek 17"/>
            <p:cNvSpPr/>
            <p:nvPr/>
          </p:nvSpPr>
          <p:spPr>
            <a:xfrm>
              <a:off x="1691266" y="5602828"/>
              <a:ext cx="216179" cy="63520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p>
          </p:txBody>
        </p:sp>
        <p:sp>
          <p:nvSpPr>
            <p:cNvPr id="19" name="Rechthoek 18"/>
            <p:cNvSpPr/>
            <p:nvPr/>
          </p:nvSpPr>
          <p:spPr>
            <a:xfrm>
              <a:off x="1188090" y="5604723"/>
              <a:ext cx="216179" cy="63520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p>
          </p:txBody>
        </p:sp>
        <p:sp>
          <p:nvSpPr>
            <p:cNvPr id="20" name="Rechthoek 19"/>
            <p:cNvSpPr/>
            <p:nvPr/>
          </p:nvSpPr>
          <p:spPr>
            <a:xfrm>
              <a:off x="692368" y="5599036"/>
              <a:ext cx="216179" cy="63520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p>
          </p:txBody>
        </p:sp>
        <p:sp>
          <p:nvSpPr>
            <p:cNvPr id="21" name="Rechthoek 20"/>
            <p:cNvSpPr/>
            <p:nvPr/>
          </p:nvSpPr>
          <p:spPr>
            <a:xfrm>
              <a:off x="2691406" y="5604723"/>
              <a:ext cx="216179" cy="63520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p>
          </p:txBody>
        </p:sp>
        <p:sp>
          <p:nvSpPr>
            <p:cNvPr id="22" name="Rechthoek 21"/>
            <p:cNvSpPr/>
            <p:nvPr/>
          </p:nvSpPr>
          <p:spPr>
            <a:xfrm>
              <a:off x="2430500" y="5599036"/>
              <a:ext cx="253452" cy="63520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p>
          </p:txBody>
        </p:sp>
        <p:sp>
          <p:nvSpPr>
            <p:cNvPr id="23" name="Rechthoek 22"/>
            <p:cNvSpPr/>
            <p:nvPr/>
          </p:nvSpPr>
          <p:spPr>
            <a:xfrm>
              <a:off x="2214321" y="5599036"/>
              <a:ext cx="216179" cy="63520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p>
          </p:txBody>
        </p:sp>
        <p:sp>
          <p:nvSpPr>
            <p:cNvPr id="24" name="Rechthoek 23"/>
            <p:cNvSpPr/>
            <p:nvPr/>
          </p:nvSpPr>
          <p:spPr>
            <a:xfrm>
              <a:off x="4176085" y="5599036"/>
              <a:ext cx="216179" cy="63520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p>
          </p:txBody>
        </p:sp>
        <p:sp>
          <p:nvSpPr>
            <p:cNvPr id="25" name="Rechthoek 24"/>
            <p:cNvSpPr/>
            <p:nvPr/>
          </p:nvSpPr>
          <p:spPr>
            <a:xfrm>
              <a:off x="3707697" y="5604723"/>
              <a:ext cx="216179" cy="63520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p>
          </p:txBody>
        </p:sp>
        <p:sp>
          <p:nvSpPr>
            <p:cNvPr id="26" name="Rechthoek 25"/>
            <p:cNvSpPr/>
            <p:nvPr/>
          </p:nvSpPr>
          <p:spPr>
            <a:xfrm>
              <a:off x="3203279" y="5604723"/>
              <a:ext cx="216179" cy="63520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p>
          </p:txBody>
        </p:sp>
        <p:sp>
          <p:nvSpPr>
            <p:cNvPr id="27" name="Rechthoek 26"/>
            <p:cNvSpPr/>
            <p:nvPr/>
          </p:nvSpPr>
          <p:spPr>
            <a:xfrm>
              <a:off x="5094227" y="5604723"/>
              <a:ext cx="216179" cy="63520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p>
          </p:txBody>
        </p:sp>
        <p:sp>
          <p:nvSpPr>
            <p:cNvPr id="28" name="Rechthoek 27"/>
            <p:cNvSpPr/>
            <p:nvPr/>
          </p:nvSpPr>
          <p:spPr>
            <a:xfrm>
              <a:off x="4593535" y="5604723"/>
              <a:ext cx="214937" cy="63520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p>
          </p:txBody>
        </p:sp>
        <p:sp>
          <p:nvSpPr>
            <p:cNvPr id="29" name="Rechthoek 28"/>
            <p:cNvSpPr/>
            <p:nvPr/>
          </p:nvSpPr>
          <p:spPr>
            <a:xfrm>
              <a:off x="4377356" y="5604723"/>
              <a:ext cx="216179" cy="63520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p>
          </p:txBody>
        </p:sp>
        <p:cxnSp>
          <p:nvCxnSpPr>
            <p:cNvPr id="30" name="Rechte verbindingslijn 29"/>
            <p:cNvCxnSpPr/>
            <p:nvPr/>
          </p:nvCxnSpPr>
          <p:spPr>
            <a:xfrm>
              <a:off x="1188090" y="6238031"/>
              <a:ext cx="0" cy="1516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Rechte verbindingslijn 30"/>
            <p:cNvCxnSpPr/>
            <p:nvPr/>
          </p:nvCxnSpPr>
          <p:spPr>
            <a:xfrm>
              <a:off x="1691266" y="6243720"/>
              <a:ext cx="0" cy="1535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Rechte verbindingslijn 31"/>
            <p:cNvCxnSpPr/>
            <p:nvPr/>
          </p:nvCxnSpPr>
          <p:spPr>
            <a:xfrm>
              <a:off x="2201896" y="6222862"/>
              <a:ext cx="0" cy="1516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Rechte verbindingslijn 32"/>
            <p:cNvCxnSpPr/>
            <p:nvPr/>
          </p:nvCxnSpPr>
          <p:spPr>
            <a:xfrm>
              <a:off x="2698860" y="6238031"/>
              <a:ext cx="0" cy="1516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Rechte verbindingslijn 33"/>
            <p:cNvCxnSpPr/>
            <p:nvPr/>
          </p:nvCxnSpPr>
          <p:spPr>
            <a:xfrm>
              <a:off x="3203279" y="6230446"/>
              <a:ext cx="0" cy="1516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Rechte verbindingslijn 34"/>
            <p:cNvCxnSpPr/>
            <p:nvPr/>
          </p:nvCxnSpPr>
          <p:spPr>
            <a:xfrm>
              <a:off x="3707697" y="6243720"/>
              <a:ext cx="0" cy="1535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Rechte verbindingslijn 35"/>
            <p:cNvCxnSpPr/>
            <p:nvPr/>
          </p:nvCxnSpPr>
          <p:spPr>
            <a:xfrm>
              <a:off x="4153722" y="6222862"/>
              <a:ext cx="0" cy="1516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Rechte verbindingslijn 36"/>
            <p:cNvCxnSpPr/>
            <p:nvPr/>
          </p:nvCxnSpPr>
          <p:spPr>
            <a:xfrm>
              <a:off x="4635777" y="6258889"/>
              <a:ext cx="0" cy="1516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Rechte verbindingslijn 37"/>
            <p:cNvCxnSpPr/>
            <p:nvPr/>
          </p:nvCxnSpPr>
          <p:spPr>
            <a:xfrm>
              <a:off x="5094227" y="6239927"/>
              <a:ext cx="0" cy="1516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Rechte verbindingslijn 38"/>
            <p:cNvCxnSpPr/>
            <p:nvPr/>
          </p:nvCxnSpPr>
          <p:spPr>
            <a:xfrm>
              <a:off x="5580008" y="6222862"/>
              <a:ext cx="0" cy="1516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2" name="Tekstvak 41"/>
          <p:cNvSpPr txBox="1">
            <a:spLocks noChangeArrowheads="1"/>
          </p:cNvSpPr>
          <p:nvPr/>
        </p:nvSpPr>
        <p:spPr bwMode="auto">
          <a:xfrm>
            <a:off x="133350" y="6310313"/>
            <a:ext cx="88265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234950" eaLnBrk="0" hangingPunct="0">
              <a:spcBef>
                <a:spcPct val="20000"/>
              </a:spcBef>
              <a:buChar char="•"/>
              <a:defRPr sz="3200">
                <a:solidFill>
                  <a:schemeClr val="tx1"/>
                </a:solidFill>
                <a:latin typeface="Arial" charset="0"/>
              </a:defRPr>
            </a:lvl1pPr>
            <a:lvl2pPr marL="742950" indent="-285750" defTabSz="234950" eaLnBrk="0" hangingPunct="0">
              <a:spcBef>
                <a:spcPct val="20000"/>
              </a:spcBef>
              <a:buChar char="–"/>
              <a:defRPr sz="2800">
                <a:solidFill>
                  <a:schemeClr val="tx1"/>
                </a:solidFill>
                <a:latin typeface="Arial" charset="0"/>
              </a:defRPr>
            </a:lvl2pPr>
            <a:lvl3pPr marL="1143000" indent="-228600" defTabSz="234950" eaLnBrk="0" hangingPunct="0">
              <a:spcBef>
                <a:spcPct val="20000"/>
              </a:spcBef>
              <a:buChar char="•"/>
              <a:defRPr sz="2400">
                <a:solidFill>
                  <a:schemeClr val="tx1"/>
                </a:solidFill>
                <a:latin typeface="Arial" charset="0"/>
              </a:defRPr>
            </a:lvl3pPr>
            <a:lvl4pPr marL="1600200" indent="-228600" defTabSz="234950" eaLnBrk="0" hangingPunct="0">
              <a:spcBef>
                <a:spcPct val="20000"/>
              </a:spcBef>
              <a:buChar char="–"/>
              <a:defRPr sz="2000">
                <a:solidFill>
                  <a:schemeClr val="tx1"/>
                </a:solidFill>
                <a:latin typeface="Arial" charset="0"/>
              </a:defRPr>
            </a:lvl4pPr>
            <a:lvl5pPr marL="2057400" indent="-228600" defTabSz="234950" eaLnBrk="0" hangingPunct="0">
              <a:spcBef>
                <a:spcPct val="20000"/>
              </a:spcBef>
              <a:buChar char="»"/>
              <a:defRPr sz="2000">
                <a:solidFill>
                  <a:schemeClr val="tx1"/>
                </a:solidFill>
                <a:latin typeface="Arial" charset="0"/>
              </a:defRPr>
            </a:lvl5pPr>
            <a:lvl6pPr marL="2514600" indent="-228600" defTabSz="234950" eaLnBrk="0" fontAlgn="base" hangingPunct="0">
              <a:spcBef>
                <a:spcPct val="20000"/>
              </a:spcBef>
              <a:spcAft>
                <a:spcPct val="0"/>
              </a:spcAft>
              <a:buChar char="»"/>
              <a:defRPr sz="2000">
                <a:solidFill>
                  <a:schemeClr val="tx1"/>
                </a:solidFill>
                <a:latin typeface="Arial" charset="0"/>
              </a:defRPr>
            </a:lvl6pPr>
            <a:lvl7pPr marL="2971800" indent="-228600" defTabSz="234950" eaLnBrk="0" fontAlgn="base" hangingPunct="0">
              <a:spcBef>
                <a:spcPct val="20000"/>
              </a:spcBef>
              <a:spcAft>
                <a:spcPct val="0"/>
              </a:spcAft>
              <a:buChar char="»"/>
              <a:defRPr sz="2000">
                <a:solidFill>
                  <a:schemeClr val="tx1"/>
                </a:solidFill>
                <a:latin typeface="Arial" charset="0"/>
              </a:defRPr>
            </a:lvl7pPr>
            <a:lvl8pPr marL="3429000" indent="-228600" defTabSz="234950" eaLnBrk="0" fontAlgn="base" hangingPunct="0">
              <a:spcBef>
                <a:spcPct val="20000"/>
              </a:spcBef>
              <a:spcAft>
                <a:spcPct val="0"/>
              </a:spcAft>
              <a:buChar char="»"/>
              <a:defRPr sz="2000">
                <a:solidFill>
                  <a:schemeClr val="tx1"/>
                </a:solidFill>
                <a:latin typeface="Arial" charset="0"/>
              </a:defRPr>
            </a:lvl8pPr>
            <a:lvl9pPr marL="3886200" indent="-228600" defTabSz="23495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nl-NL" altLang="nl-NL" sz="1800" dirty="0">
                <a:solidFill>
                  <a:srgbClr val="C00000"/>
                </a:solidFill>
              </a:rPr>
              <a:t>C		Zoals je aan de grafiek ziet is geeft het baken het signaal KORT – KORT - LANG</a:t>
            </a:r>
          </a:p>
        </p:txBody>
      </p:sp>
    </p:spTree>
    <p:extLst>
      <p:ext uri="{BB962C8B-B14F-4D97-AF65-F5344CB8AC3E}">
        <p14:creationId xmlns:p14="http://schemas.microsoft.com/office/powerpoint/2010/main" val="3425961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15"/>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3" grpId="0"/>
      <p:bldP spid="15" grpId="0"/>
      <p:bldP spid="15" grpId="1"/>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Box 6"/>
          <p:cNvSpPr txBox="1">
            <a:spLocks noChangeArrowheads="1"/>
          </p:cNvSpPr>
          <p:nvPr/>
        </p:nvSpPr>
        <p:spPr bwMode="auto">
          <a:xfrm>
            <a:off x="2340170" y="208575"/>
            <a:ext cx="428625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nl-NL" altLang="nl-NL" sz="4800" dirty="0">
                <a:latin typeface="Comic Sans MS" pitchFamily="66" charset="0"/>
              </a:rPr>
              <a:t>AUTOMATEN</a:t>
            </a:r>
            <a:endParaRPr lang="en-US" altLang="nl-NL" sz="4800" dirty="0">
              <a:latin typeface="Comic Sans MS" pitchFamily="66" charset="0"/>
            </a:endParaRPr>
          </a:p>
        </p:txBody>
      </p:sp>
      <p:sp>
        <p:nvSpPr>
          <p:cNvPr id="2052" name="Rectangle 5"/>
          <p:cNvSpPr>
            <a:spLocks noChangeArrowheads="1"/>
          </p:cNvSpPr>
          <p:nvPr/>
        </p:nvSpPr>
        <p:spPr bwMode="auto">
          <a:xfrm>
            <a:off x="1588" y="5911850"/>
            <a:ext cx="9144000" cy="946150"/>
          </a:xfrm>
          <a:prstGeom prst="rect">
            <a:avLst/>
          </a:prstGeom>
          <a:solidFill>
            <a:schemeClr val="bg2"/>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nl-NL" altLang="nl-NL" sz="1800"/>
          </a:p>
        </p:txBody>
      </p:sp>
      <p:sp>
        <p:nvSpPr>
          <p:cNvPr id="2054" name="Rectangle 3"/>
          <p:cNvSpPr>
            <a:spLocks noChangeArrowheads="1"/>
          </p:cNvSpPr>
          <p:nvPr/>
        </p:nvSpPr>
        <p:spPr bwMode="auto">
          <a:xfrm>
            <a:off x="7380288" y="0"/>
            <a:ext cx="1763712" cy="6858000"/>
          </a:xfrm>
          <a:prstGeom prst="rect">
            <a:avLst/>
          </a:prstGeom>
          <a:solidFill>
            <a:schemeClr val="bg1">
              <a:lumMod val="75000"/>
            </a:schemeClr>
          </a:solidFill>
          <a:ln w="9525">
            <a:solidFill>
              <a:schemeClr val="bg1">
                <a:lumMod val="75000"/>
              </a:schemeClr>
            </a:solidFill>
            <a:miter lim="800000"/>
            <a:headEnd/>
            <a:tailEnd/>
          </a:ln>
          <a:effec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nl-NL" altLang="nl-NL" sz="1800"/>
          </a:p>
        </p:txBody>
      </p:sp>
      <p:sp>
        <p:nvSpPr>
          <p:cNvPr id="2055" name="Rectangle 2"/>
          <p:cNvSpPr>
            <a:spLocks noChangeArrowheads="1"/>
          </p:cNvSpPr>
          <p:nvPr/>
        </p:nvSpPr>
        <p:spPr bwMode="auto">
          <a:xfrm>
            <a:off x="-73025" y="1588"/>
            <a:ext cx="1389063" cy="6858000"/>
          </a:xfrm>
          <a:prstGeom prst="rect">
            <a:avLst/>
          </a:prstGeom>
          <a:solidFill>
            <a:schemeClr val="bg1">
              <a:lumMod val="75000"/>
            </a:schemeClr>
          </a:solidFill>
          <a:ln w="9525">
            <a:solidFill>
              <a:schemeClr val="bg1">
                <a:lumMod val="75000"/>
              </a:schemeClr>
            </a:solidFill>
            <a:miter lim="800000"/>
            <a:headEnd/>
            <a:tailEnd/>
          </a:ln>
          <a:effec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nl-NL" altLang="nl-NL" sz="1800">
              <a:solidFill>
                <a:schemeClr val="bg2"/>
              </a:solidFill>
            </a:endParaRPr>
          </a:p>
        </p:txBody>
      </p:sp>
      <p:sp>
        <p:nvSpPr>
          <p:cNvPr id="33" name="Text Box 6"/>
          <p:cNvSpPr txBox="1">
            <a:spLocks noChangeArrowheads="1"/>
          </p:cNvSpPr>
          <p:nvPr/>
        </p:nvSpPr>
        <p:spPr bwMode="auto">
          <a:xfrm>
            <a:off x="1128713" y="6034088"/>
            <a:ext cx="6599237" cy="584200"/>
          </a:xfrm>
          <a:prstGeom prst="rect">
            <a:avLst/>
          </a:prstGeom>
          <a:solidFill>
            <a:schemeClr val="bg1">
              <a:lumMod val="75000"/>
            </a:schemeClr>
          </a:solidFill>
          <a:ln>
            <a:solidFill>
              <a:schemeClr val="bg1">
                <a:lumMod val="75000"/>
              </a:schemeClr>
            </a:solidFill>
          </a:ln>
          <a:effec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nl-NL" altLang="nl-NL" dirty="0">
                <a:latin typeface="Comic Sans MS" pitchFamily="66" charset="0"/>
              </a:rPr>
              <a:t>II                       SYSTEEMBORD</a:t>
            </a:r>
            <a:endParaRPr lang="en-US" altLang="nl-NL" dirty="0">
              <a:latin typeface="Comic Sans MS" pitchFamily="66" charset="0"/>
            </a:endParaRPr>
          </a:p>
        </p:txBody>
      </p:sp>
      <p:sp>
        <p:nvSpPr>
          <p:cNvPr id="34" name="Rectangle 5"/>
          <p:cNvSpPr>
            <a:spLocks noChangeArrowheads="1"/>
          </p:cNvSpPr>
          <p:nvPr/>
        </p:nvSpPr>
        <p:spPr bwMode="auto">
          <a:xfrm>
            <a:off x="-70945" y="-48404"/>
            <a:ext cx="9284305" cy="1268413"/>
          </a:xfrm>
          <a:prstGeom prst="rect">
            <a:avLst/>
          </a:prstGeom>
          <a:solidFill>
            <a:schemeClr val="bg1">
              <a:lumMod val="75000"/>
            </a:schemeClr>
          </a:solidFill>
          <a:ln w="9525">
            <a:solidFill>
              <a:schemeClr val="bg1">
                <a:lumMod val="75000"/>
              </a:schemeClr>
            </a:solidFill>
            <a:miter lim="800000"/>
            <a:headEnd/>
            <a:tailEnd/>
          </a:ln>
          <a:effec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nl-NL" altLang="nl-NL" sz="1800"/>
          </a:p>
        </p:txBody>
      </p:sp>
      <p:sp>
        <p:nvSpPr>
          <p:cNvPr id="35" name="Text Box 6"/>
          <p:cNvSpPr txBox="1">
            <a:spLocks noChangeArrowheads="1"/>
          </p:cNvSpPr>
          <p:nvPr/>
        </p:nvSpPr>
        <p:spPr bwMode="auto">
          <a:xfrm>
            <a:off x="2412177" y="208574"/>
            <a:ext cx="4286250" cy="830263"/>
          </a:xfrm>
          <a:prstGeom prst="rect">
            <a:avLst/>
          </a:prstGeom>
          <a:solidFill>
            <a:schemeClr val="bg1">
              <a:lumMod val="75000"/>
            </a:schemeClr>
          </a:solidFill>
          <a:ln>
            <a:noFill/>
          </a:ln>
          <a:effec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nl-NL" altLang="nl-NL" sz="4800" dirty="0">
                <a:latin typeface="Comic Sans MS" pitchFamily="66" charset="0"/>
              </a:rPr>
              <a:t>AUTOMATEN</a:t>
            </a:r>
            <a:endParaRPr lang="en-US" altLang="nl-NL" sz="4800" dirty="0">
              <a:latin typeface="Comic Sans MS" pitchFamily="66" charset="0"/>
            </a:endParaRPr>
          </a:p>
        </p:txBody>
      </p:sp>
      <p:sp>
        <p:nvSpPr>
          <p:cNvPr id="36" name="Rectangle 5"/>
          <p:cNvSpPr>
            <a:spLocks noChangeArrowheads="1"/>
          </p:cNvSpPr>
          <p:nvPr/>
        </p:nvSpPr>
        <p:spPr bwMode="auto">
          <a:xfrm>
            <a:off x="76748" y="6034088"/>
            <a:ext cx="9144000" cy="946150"/>
          </a:xfrm>
          <a:prstGeom prst="rect">
            <a:avLst/>
          </a:prstGeom>
          <a:solidFill>
            <a:schemeClr val="bg1">
              <a:lumMod val="75000"/>
            </a:schemeClr>
          </a:solidFill>
          <a:ln w="9525">
            <a:solidFill>
              <a:schemeClr val="bg1">
                <a:lumMod val="75000"/>
              </a:schemeClr>
            </a:solidFill>
            <a:miter lim="800000"/>
            <a:headEnd/>
            <a:tailEnd/>
          </a:ln>
          <a:effec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nl-NL" altLang="nl-NL" sz="1800"/>
          </a:p>
        </p:txBody>
      </p:sp>
      <p:sp>
        <p:nvSpPr>
          <p:cNvPr id="37" name="Rectangle 3"/>
          <p:cNvSpPr>
            <a:spLocks noChangeArrowheads="1"/>
          </p:cNvSpPr>
          <p:nvPr/>
        </p:nvSpPr>
        <p:spPr bwMode="auto">
          <a:xfrm>
            <a:off x="7433744" y="122238"/>
            <a:ext cx="1763712" cy="6858000"/>
          </a:xfrm>
          <a:prstGeom prst="rect">
            <a:avLst/>
          </a:prstGeom>
          <a:solidFill>
            <a:schemeClr val="bg1">
              <a:lumMod val="75000"/>
            </a:schemeClr>
          </a:solidFill>
          <a:ln w="9525">
            <a:solidFill>
              <a:schemeClr val="bg1">
                <a:lumMod val="75000"/>
              </a:schemeClr>
            </a:solidFill>
            <a:miter lim="800000"/>
            <a:headEnd/>
            <a:tailEnd/>
          </a:ln>
          <a:effec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nl-NL" altLang="nl-NL" sz="1800"/>
          </a:p>
        </p:txBody>
      </p:sp>
      <p:sp>
        <p:nvSpPr>
          <p:cNvPr id="38" name="Rectangle 2"/>
          <p:cNvSpPr>
            <a:spLocks noChangeArrowheads="1"/>
          </p:cNvSpPr>
          <p:nvPr/>
        </p:nvSpPr>
        <p:spPr bwMode="auto">
          <a:xfrm>
            <a:off x="-86849" y="-31157"/>
            <a:ext cx="1456344" cy="6963594"/>
          </a:xfrm>
          <a:prstGeom prst="rect">
            <a:avLst/>
          </a:prstGeom>
          <a:solidFill>
            <a:schemeClr val="bg1">
              <a:lumMod val="75000"/>
            </a:schemeClr>
          </a:solidFill>
          <a:ln w="9525">
            <a:solidFill>
              <a:schemeClr val="bg1">
                <a:lumMod val="75000"/>
              </a:schemeClr>
            </a:solidFill>
            <a:miter lim="800000"/>
            <a:headEnd/>
            <a:tailEnd/>
          </a:ln>
          <a:effec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nl-NL" altLang="nl-NL" sz="1800">
              <a:solidFill>
                <a:schemeClr val="bg2"/>
              </a:solidFill>
            </a:endParaRPr>
          </a:p>
        </p:txBody>
      </p:sp>
      <p:pic>
        <p:nvPicPr>
          <p:cNvPr id="27" name="Afbeelding 26"/>
          <p:cNvPicPr>
            <a:picLocks noChangeAspect="1"/>
          </p:cNvPicPr>
          <p:nvPr/>
        </p:nvPicPr>
        <p:blipFill rotWithShape="1">
          <a:blip r:embed="rId2">
            <a:extLst>
              <a:ext uri="{28A0092B-C50C-407E-A947-70E740481C1C}">
                <a14:useLocalDpi xmlns:a14="http://schemas.microsoft.com/office/drawing/2010/main" val="0"/>
              </a:ext>
            </a:extLst>
          </a:blip>
          <a:srcRect l="59032" r="4402"/>
          <a:stretch/>
        </p:blipFill>
        <p:spPr>
          <a:xfrm>
            <a:off x="1369495" y="1237256"/>
            <a:ext cx="6064249" cy="4796832"/>
          </a:xfrm>
          <a:prstGeom prst="rect">
            <a:avLst/>
          </a:prstGeom>
          <a:ln w="38100">
            <a:solidFill>
              <a:schemeClr val="tx1"/>
            </a:solidFill>
          </a:ln>
        </p:spPr>
      </p:pic>
    </p:spTree>
    <p:extLst>
      <p:ext uri="{BB962C8B-B14F-4D97-AF65-F5344CB8AC3E}">
        <p14:creationId xmlns:p14="http://schemas.microsoft.com/office/powerpoint/2010/main" val="31780844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0" y="0"/>
            <a:ext cx="9144000" cy="1125538"/>
          </a:xfrm>
          <a:prstGeom prst="rect">
            <a:avLst/>
          </a:prstGeom>
          <a:solidFill>
            <a:schemeClr val="bg1">
              <a:lumMod val="75000"/>
            </a:schemeClr>
          </a:solidFill>
          <a:ln w="9525">
            <a:solidFill>
              <a:schemeClr val="bg1">
                <a:lumMod val="75000"/>
              </a:schemeClr>
            </a:solidFill>
            <a:miter lim="800000"/>
            <a:headEnd/>
            <a:tailEnd/>
          </a:ln>
          <a:effec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nl-NL" altLang="nl-NL" sz="1800"/>
          </a:p>
        </p:txBody>
      </p:sp>
      <p:sp>
        <p:nvSpPr>
          <p:cNvPr id="37891" name="Text Box 3"/>
          <p:cNvSpPr txBox="1">
            <a:spLocks noChangeArrowheads="1"/>
          </p:cNvSpPr>
          <p:nvPr/>
        </p:nvSpPr>
        <p:spPr bwMode="auto">
          <a:xfrm>
            <a:off x="827088" y="260350"/>
            <a:ext cx="7273925" cy="701675"/>
          </a:xfrm>
          <a:prstGeom prst="rect">
            <a:avLst/>
          </a:prstGeom>
          <a:solidFill>
            <a:schemeClr val="bg1">
              <a:lumMod val="75000"/>
            </a:schemeClr>
          </a:solidFill>
          <a:ln>
            <a:solidFill>
              <a:schemeClr val="bg1">
                <a:lumMod val="75000"/>
              </a:schemeClr>
            </a:solidFill>
          </a:ln>
          <a:effec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50000"/>
              </a:spcBef>
              <a:buFontTx/>
              <a:buNone/>
            </a:pPr>
            <a:r>
              <a:rPr lang="nl-NL" altLang="nl-NL" sz="4000" b="1" dirty="0">
                <a:latin typeface="Comic Sans MS" pitchFamily="66" charset="0"/>
              </a:rPr>
              <a:t>AUTOMATEN</a:t>
            </a:r>
            <a:endParaRPr lang="en-US" altLang="nl-NL" sz="4000" b="1" dirty="0">
              <a:latin typeface="Comic Sans MS" pitchFamily="66" charset="0"/>
            </a:endParaRPr>
          </a:p>
        </p:txBody>
      </p:sp>
      <p:sp>
        <p:nvSpPr>
          <p:cNvPr id="37892" name="Rectangle 4"/>
          <p:cNvSpPr>
            <a:spLocks noChangeArrowheads="1"/>
          </p:cNvSpPr>
          <p:nvPr/>
        </p:nvSpPr>
        <p:spPr bwMode="auto">
          <a:xfrm>
            <a:off x="0" y="0"/>
            <a:ext cx="971550" cy="6858000"/>
          </a:xfrm>
          <a:prstGeom prst="rect">
            <a:avLst/>
          </a:prstGeom>
          <a:solidFill>
            <a:schemeClr val="bg1">
              <a:lumMod val="75000"/>
            </a:schemeClr>
          </a:solidFill>
          <a:ln w="9525">
            <a:solidFill>
              <a:schemeClr val="bg1">
                <a:lumMod val="75000"/>
              </a:schemeClr>
            </a:solidFill>
            <a:miter lim="800000"/>
            <a:headEnd/>
            <a:tailEnd/>
          </a:ln>
          <a:effec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nl-NL" altLang="nl-NL" sz="1800"/>
          </a:p>
        </p:txBody>
      </p:sp>
      <p:sp>
        <p:nvSpPr>
          <p:cNvPr id="37893" name="Rectangle 5"/>
          <p:cNvSpPr>
            <a:spLocks noChangeArrowheads="1"/>
          </p:cNvSpPr>
          <p:nvPr/>
        </p:nvSpPr>
        <p:spPr bwMode="auto">
          <a:xfrm>
            <a:off x="8172450" y="0"/>
            <a:ext cx="971550" cy="6858000"/>
          </a:xfrm>
          <a:prstGeom prst="rect">
            <a:avLst/>
          </a:prstGeom>
          <a:solidFill>
            <a:schemeClr val="bg1">
              <a:lumMod val="75000"/>
            </a:schemeClr>
          </a:solidFill>
          <a:ln w="9525">
            <a:solidFill>
              <a:schemeClr val="bg1">
                <a:lumMod val="75000"/>
              </a:schemeClr>
            </a:solidFill>
            <a:miter lim="800000"/>
            <a:headEnd/>
            <a:tailEnd/>
          </a:ln>
          <a:effec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nl-NL" altLang="nl-NL" sz="1800"/>
          </a:p>
        </p:txBody>
      </p:sp>
      <p:sp>
        <p:nvSpPr>
          <p:cNvPr id="37895" name="Rectangle 7"/>
          <p:cNvSpPr>
            <a:spLocks noChangeArrowheads="1"/>
          </p:cNvSpPr>
          <p:nvPr/>
        </p:nvSpPr>
        <p:spPr bwMode="auto">
          <a:xfrm>
            <a:off x="0" y="5949950"/>
            <a:ext cx="9144000" cy="908050"/>
          </a:xfrm>
          <a:prstGeom prst="rect">
            <a:avLst/>
          </a:prstGeom>
          <a:solidFill>
            <a:schemeClr val="bg1">
              <a:lumMod val="75000"/>
            </a:schemeClr>
          </a:solidFill>
          <a:ln w="9525">
            <a:solidFill>
              <a:schemeClr val="bg1">
                <a:lumMod val="75000"/>
              </a:schemeClr>
            </a:solidFill>
            <a:miter lim="800000"/>
            <a:headEnd/>
            <a:tailEnd/>
          </a:ln>
          <a:effec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nl-NL" altLang="nl-NL" sz="1800"/>
          </a:p>
        </p:txBody>
      </p:sp>
      <p:sp>
        <p:nvSpPr>
          <p:cNvPr id="37896" name="Text Box 3"/>
          <p:cNvSpPr txBox="1">
            <a:spLocks noChangeArrowheads="1"/>
          </p:cNvSpPr>
          <p:nvPr/>
        </p:nvSpPr>
        <p:spPr bwMode="auto">
          <a:xfrm>
            <a:off x="0" y="6053138"/>
            <a:ext cx="9144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50000"/>
              </a:spcBef>
              <a:buFontTx/>
              <a:buNone/>
            </a:pPr>
            <a:r>
              <a:rPr lang="nl-NL" altLang="nl-NL" b="1" dirty="0">
                <a:latin typeface="Comic Sans MS" pitchFamily="66" charset="0"/>
              </a:rPr>
              <a:t>IV  ONTWERPEN MET SYSTEMATIC </a:t>
            </a:r>
            <a:endParaRPr lang="en-US" altLang="nl-NL" b="1" dirty="0">
              <a:latin typeface="Comic Sans MS" pitchFamily="66" charset="0"/>
            </a:endParaRPr>
          </a:p>
        </p:txBody>
      </p:sp>
      <p:pic>
        <p:nvPicPr>
          <p:cNvPr id="3074" name="Picture 2" descr="systematic"/>
          <p:cNvPicPr>
            <a:picLocks noChangeAspect="1" noChangeArrowheads="1"/>
          </p:cNvPicPr>
          <p:nvPr/>
        </p:nvPicPr>
        <p:blipFill>
          <a:blip r:embed="rId2">
            <a:extLst>
              <a:ext uri="{28A0092B-C50C-407E-A947-70E740481C1C}">
                <a14:useLocalDpi xmlns:a14="http://schemas.microsoft.com/office/drawing/2010/main" val="0"/>
              </a:ext>
            </a:extLst>
          </a:blip>
          <a:srcRect b="1970"/>
          <a:stretch>
            <a:fillRect/>
          </a:stretch>
        </p:blipFill>
        <p:spPr bwMode="auto">
          <a:xfrm>
            <a:off x="2003425" y="1340768"/>
            <a:ext cx="5208588" cy="4389438"/>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3148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0" y="0"/>
            <a:ext cx="9144000" cy="1052513"/>
          </a:xfrm>
          <a:prstGeom prst="rect">
            <a:avLst/>
          </a:prstGeom>
          <a:solidFill>
            <a:srgbClr val="7030A0"/>
          </a:solidFill>
          <a:ln w="9525">
            <a:solidFill>
              <a:srgbClr val="7030A0"/>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nl-NL" altLang="nl-NL" sz="1800"/>
          </a:p>
        </p:txBody>
      </p:sp>
      <p:sp>
        <p:nvSpPr>
          <p:cNvPr id="36867" name="Text Box 3"/>
          <p:cNvSpPr txBox="1">
            <a:spLocks noChangeArrowheads="1"/>
          </p:cNvSpPr>
          <p:nvPr/>
        </p:nvSpPr>
        <p:spPr bwMode="auto">
          <a:xfrm>
            <a:off x="-49412" y="5978525"/>
            <a:ext cx="9144000" cy="706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nl-NL" altLang="nl-NL" sz="4000" b="1" dirty="0">
                <a:solidFill>
                  <a:schemeClr val="bg1"/>
                </a:solidFill>
                <a:latin typeface="Comic Sans MS" pitchFamily="66" charset="0"/>
              </a:rPr>
              <a:t>Tips bij het ontwerpen</a:t>
            </a:r>
            <a:endParaRPr lang="en-US" altLang="nl-NL" sz="4000" dirty="0">
              <a:latin typeface="Comic Sans MS" pitchFamily="66" charset="0"/>
            </a:endParaRPr>
          </a:p>
        </p:txBody>
      </p:sp>
      <p:sp>
        <p:nvSpPr>
          <p:cNvPr id="36868" name="Rectangle 2"/>
          <p:cNvSpPr>
            <a:spLocks noChangeArrowheads="1"/>
          </p:cNvSpPr>
          <p:nvPr/>
        </p:nvSpPr>
        <p:spPr bwMode="auto">
          <a:xfrm>
            <a:off x="0" y="5805488"/>
            <a:ext cx="9144000" cy="1052512"/>
          </a:xfrm>
          <a:prstGeom prst="rect">
            <a:avLst/>
          </a:prstGeom>
          <a:solidFill>
            <a:srgbClr val="7030A0"/>
          </a:solidFill>
          <a:ln w="9525">
            <a:solidFill>
              <a:srgbClr val="7030A0"/>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nl-NL" altLang="nl-NL" sz="1800"/>
          </a:p>
        </p:txBody>
      </p:sp>
      <p:sp>
        <p:nvSpPr>
          <p:cNvPr id="2" name="Tekstvak 1"/>
          <p:cNvSpPr txBox="1"/>
          <p:nvPr/>
        </p:nvSpPr>
        <p:spPr>
          <a:xfrm>
            <a:off x="323850" y="1412875"/>
            <a:ext cx="8548688" cy="3632200"/>
          </a:xfrm>
          <a:prstGeom prst="rect">
            <a:avLst/>
          </a:prstGeom>
          <a:noFill/>
        </p:spPr>
        <p:txBody>
          <a:bodyPr>
            <a:spAutoFit/>
          </a:bodyPr>
          <a:lstStyle/>
          <a:p>
            <a:pPr marL="342900" indent="-342900">
              <a:spcAft>
                <a:spcPts val="1200"/>
              </a:spcAft>
              <a:buFontTx/>
              <a:buAutoNum type="arabicPlain"/>
              <a:defRPr/>
            </a:pPr>
            <a:endParaRPr lang="nl-NL" sz="2000" dirty="0">
              <a:solidFill>
                <a:srgbClr val="7030A0"/>
              </a:solidFill>
              <a:latin typeface="Comic Sans MS" pitchFamily="66" charset="0"/>
            </a:endParaRPr>
          </a:p>
          <a:p>
            <a:pPr marL="342900" indent="-342900">
              <a:spcAft>
                <a:spcPts val="1200"/>
              </a:spcAft>
              <a:buFontTx/>
              <a:buAutoNum type="arabicPlain"/>
              <a:defRPr/>
            </a:pPr>
            <a:r>
              <a:rPr lang="nl-NL" sz="2000" dirty="0">
                <a:solidFill>
                  <a:srgbClr val="7030A0"/>
                </a:solidFill>
                <a:latin typeface="Comic Sans MS" pitchFamily="66" charset="0"/>
              </a:rPr>
              <a:t>Wat is het probleem dat je moet oplossen? Schrijf dat op.</a:t>
            </a:r>
          </a:p>
          <a:p>
            <a:pPr marL="342900" indent="-342900">
              <a:spcAft>
                <a:spcPts val="1200"/>
              </a:spcAft>
              <a:buFontTx/>
              <a:buAutoNum type="arabicPlain"/>
              <a:defRPr/>
            </a:pPr>
            <a:r>
              <a:rPr lang="nl-NL" sz="2000" dirty="0">
                <a:solidFill>
                  <a:srgbClr val="7030A0"/>
                </a:solidFill>
                <a:latin typeface="Comic Sans MS" pitchFamily="66" charset="0"/>
              </a:rPr>
              <a:t>Heb je een goed idee hoe het aan te pakken? Schrijf op!</a:t>
            </a:r>
          </a:p>
          <a:p>
            <a:pPr marL="342900" indent="-342900">
              <a:spcAft>
                <a:spcPts val="1200"/>
              </a:spcAft>
              <a:buFontTx/>
              <a:buAutoNum type="arabicPlain"/>
              <a:defRPr/>
            </a:pPr>
            <a:r>
              <a:rPr lang="nl-NL" sz="2000" dirty="0">
                <a:solidFill>
                  <a:srgbClr val="7030A0"/>
                </a:solidFill>
                <a:latin typeface="Comic Sans MS" pitchFamily="66" charset="0"/>
              </a:rPr>
              <a:t>Welke componenten zijn er nodig voor dit probleem?</a:t>
            </a:r>
          </a:p>
          <a:p>
            <a:pPr marL="342900" indent="-342900">
              <a:spcAft>
                <a:spcPts val="1200"/>
              </a:spcAft>
              <a:buFontTx/>
              <a:buAutoNum type="arabicPlain"/>
              <a:defRPr/>
            </a:pPr>
            <a:r>
              <a:rPr lang="nl-NL" sz="2000" dirty="0">
                <a:solidFill>
                  <a:srgbClr val="7030A0"/>
                </a:solidFill>
                <a:latin typeface="Comic Sans MS" pitchFamily="66" charset="0"/>
              </a:rPr>
              <a:t>Leg sensoren links, verwerkers in het midden en apparaten rechts.</a:t>
            </a:r>
          </a:p>
          <a:p>
            <a:pPr marL="342900" indent="-342900">
              <a:spcAft>
                <a:spcPts val="1200"/>
              </a:spcAft>
              <a:buFontTx/>
              <a:buAutoNum type="arabicPlain"/>
              <a:defRPr/>
            </a:pPr>
            <a:r>
              <a:rPr lang="nl-NL" sz="2000" dirty="0">
                <a:solidFill>
                  <a:srgbClr val="7030A0"/>
                </a:solidFill>
                <a:latin typeface="Comic Sans MS" pitchFamily="66" charset="0"/>
              </a:rPr>
              <a:t>Werk met logische deelsystemen (horizontale lagen).</a:t>
            </a:r>
          </a:p>
          <a:p>
            <a:pPr marL="342900" indent="-342900">
              <a:spcAft>
                <a:spcPts val="1200"/>
              </a:spcAft>
              <a:buFontTx/>
              <a:buAutoNum type="arabicPlain"/>
              <a:defRPr/>
            </a:pPr>
            <a:r>
              <a:rPr lang="nl-NL" sz="2000" dirty="0">
                <a:solidFill>
                  <a:srgbClr val="7030A0"/>
                </a:solidFill>
                <a:latin typeface="Comic Sans MS" pitchFamily="66" charset="0"/>
              </a:rPr>
              <a:t>Test eerst de deelsystemen en plak dan alles aan elkaar</a:t>
            </a:r>
          </a:p>
          <a:p>
            <a:pPr marL="342900" indent="-342900">
              <a:spcAft>
                <a:spcPts val="1200"/>
              </a:spcAft>
              <a:buFontTx/>
              <a:buAutoNum type="arabicPlain"/>
              <a:defRPr/>
            </a:pPr>
            <a:r>
              <a:rPr lang="nl-NL" sz="2000" dirty="0">
                <a:solidFill>
                  <a:srgbClr val="7030A0"/>
                </a:solidFill>
                <a:latin typeface="Comic Sans MS" pitchFamily="66" charset="0"/>
              </a:rPr>
              <a:t>Weet je het niet meer? Werk van achteren naar voren!</a:t>
            </a:r>
            <a:r>
              <a:rPr lang="nl-NL" dirty="0"/>
              <a:t>	</a:t>
            </a:r>
          </a:p>
        </p:txBody>
      </p:sp>
      <p:grpSp>
        <p:nvGrpSpPr>
          <p:cNvPr id="4" name="Groep 3"/>
          <p:cNvGrpSpPr>
            <a:grpSpLocks/>
          </p:cNvGrpSpPr>
          <p:nvPr/>
        </p:nvGrpSpPr>
        <p:grpSpPr bwMode="auto">
          <a:xfrm>
            <a:off x="-17463" y="1052513"/>
            <a:ext cx="9161463" cy="5795963"/>
            <a:chOff x="0" y="1032107"/>
            <a:chExt cx="9161419" cy="5795936"/>
          </a:xfrm>
        </p:grpSpPr>
        <p:pic>
          <p:nvPicPr>
            <p:cNvPr id="36871" name="Afbeelding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141193"/>
              <a:ext cx="7200800" cy="452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2" name="Rectangle 2"/>
            <p:cNvSpPr>
              <a:spLocks noChangeArrowheads="1"/>
            </p:cNvSpPr>
            <p:nvPr/>
          </p:nvSpPr>
          <p:spPr bwMode="auto">
            <a:xfrm>
              <a:off x="0" y="1052513"/>
              <a:ext cx="1043608" cy="5775530"/>
            </a:xfrm>
            <a:prstGeom prst="rect">
              <a:avLst/>
            </a:prstGeom>
            <a:solidFill>
              <a:srgbClr val="7030A0"/>
            </a:solidFill>
            <a:ln w="9525">
              <a:solidFill>
                <a:srgbClr val="7030A0"/>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nl-NL" altLang="nl-NL" sz="1800"/>
            </a:p>
          </p:txBody>
        </p:sp>
        <p:sp>
          <p:nvSpPr>
            <p:cNvPr id="36873" name="Rectangle 2"/>
            <p:cNvSpPr>
              <a:spLocks noChangeArrowheads="1"/>
            </p:cNvSpPr>
            <p:nvPr/>
          </p:nvSpPr>
          <p:spPr bwMode="auto">
            <a:xfrm>
              <a:off x="8117811" y="1032107"/>
              <a:ext cx="1043608" cy="5775530"/>
            </a:xfrm>
            <a:prstGeom prst="rect">
              <a:avLst/>
            </a:prstGeom>
            <a:solidFill>
              <a:srgbClr val="7030A0"/>
            </a:solidFill>
            <a:ln w="9525">
              <a:solidFill>
                <a:srgbClr val="7030A0"/>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nl-NL" altLang="nl-NL" sz="1800"/>
            </a:p>
          </p:txBody>
        </p:sp>
      </p:grpSp>
    </p:spTree>
    <p:extLst>
      <p:ext uri="{BB962C8B-B14F-4D97-AF65-F5344CB8AC3E}">
        <p14:creationId xmlns:p14="http://schemas.microsoft.com/office/powerpoint/2010/main" val="2394631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0" y="0"/>
            <a:ext cx="9144000" cy="1052513"/>
          </a:xfrm>
          <a:prstGeom prst="rect">
            <a:avLst/>
          </a:prstGeom>
          <a:solidFill>
            <a:srgbClr val="7030A0"/>
          </a:solidFill>
          <a:ln w="9525">
            <a:solidFill>
              <a:srgbClr val="7030A0"/>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nl-NL" altLang="nl-NL" sz="1800"/>
          </a:p>
        </p:txBody>
      </p:sp>
      <p:sp>
        <p:nvSpPr>
          <p:cNvPr id="20483" name="Rectangle 3"/>
          <p:cNvSpPr>
            <a:spLocks noChangeArrowheads="1"/>
          </p:cNvSpPr>
          <p:nvPr/>
        </p:nvSpPr>
        <p:spPr bwMode="auto">
          <a:xfrm>
            <a:off x="0" y="0"/>
            <a:ext cx="827088" cy="6858000"/>
          </a:xfrm>
          <a:prstGeom prst="rect">
            <a:avLst/>
          </a:prstGeom>
          <a:solidFill>
            <a:srgbClr val="7030A0"/>
          </a:solidFill>
          <a:ln w="9525">
            <a:solidFill>
              <a:srgbClr val="7030A0"/>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nl-NL" altLang="nl-NL" sz="1800"/>
          </a:p>
        </p:txBody>
      </p:sp>
      <p:sp>
        <p:nvSpPr>
          <p:cNvPr id="20484" name="Text Box 4"/>
          <p:cNvSpPr txBox="1">
            <a:spLocks noChangeArrowheads="1"/>
          </p:cNvSpPr>
          <p:nvPr/>
        </p:nvSpPr>
        <p:spPr bwMode="auto">
          <a:xfrm>
            <a:off x="1116013" y="260350"/>
            <a:ext cx="777716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nl-NL" altLang="nl-NL" sz="3600">
                <a:solidFill>
                  <a:schemeClr val="bg1"/>
                </a:solidFill>
                <a:latin typeface="Comic Sans MS" pitchFamily="66" charset="0"/>
              </a:rPr>
              <a:t>SENSOREN</a:t>
            </a:r>
            <a:endParaRPr lang="en-US" altLang="nl-NL" sz="3600">
              <a:solidFill>
                <a:schemeClr val="bg1"/>
              </a:solidFill>
              <a:latin typeface="Comic Sans MS" pitchFamily="66" charset="0"/>
            </a:endParaRPr>
          </a:p>
        </p:txBody>
      </p:sp>
      <p:grpSp>
        <p:nvGrpSpPr>
          <p:cNvPr id="20485" name="Group 5"/>
          <p:cNvGrpSpPr>
            <a:grpSpLocks/>
          </p:cNvGrpSpPr>
          <p:nvPr/>
        </p:nvGrpSpPr>
        <p:grpSpPr bwMode="auto">
          <a:xfrm>
            <a:off x="1403350" y="2133600"/>
            <a:ext cx="1871663" cy="4246563"/>
            <a:chOff x="884" y="1344"/>
            <a:chExt cx="1179" cy="2675"/>
          </a:xfrm>
        </p:grpSpPr>
        <p:grpSp>
          <p:nvGrpSpPr>
            <p:cNvPr id="20487" name="Group 6"/>
            <p:cNvGrpSpPr>
              <a:grpSpLocks/>
            </p:cNvGrpSpPr>
            <p:nvPr/>
          </p:nvGrpSpPr>
          <p:grpSpPr bwMode="auto">
            <a:xfrm>
              <a:off x="1292" y="3203"/>
              <a:ext cx="680" cy="363"/>
              <a:chOff x="1111" y="3612"/>
              <a:chExt cx="680" cy="363"/>
            </a:xfrm>
          </p:grpSpPr>
          <p:grpSp>
            <p:nvGrpSpPr>
              <p:cNvPr id="20531" name="Group 7"/>
              <p:cNvGrpSpPr>
                <a:grpSpLocks/>
              </p:cNvGrpSpPr>
              <p:nvPr/>
            </p:nvGrpSpPr>
            <p:grpSpPr bwMode="auto">
              <a:xfrm>
                <a:off x="1111" y="3612"/>
                <a:ext cx="363" cy="363"/>
                <a:chOff x="249" y="3838"/>
                <a:chExt cx="363" cy="363"/>
              </a:xfrm>
            </p:grpSpPr>
            <p:sp>
              <p:nvSpPr>
                <p:cNvPr id="20533" name="Oval 8"/>
                <p:cNvSpPr>
                  <a:spLocks noChangeArrowheads="1"/>
                </p:cNvSpPr>
                <p:nvPr/>
              </p:nvSpPr>
              <p:spPr bwMode="auto">
                <a:xfrm>
                  <a:off x="249" y="3838"/>
                  <a:ext cx="363" cy="363"/>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nl-NL" altLang="nl-NL" sz="1800"/>
                </a:p>
              </p:txBody>
            </p:sp>
            <p:sp>
              <p:nvSpPr>
                <p:cNvPr id="20534" name="Text Box 9"/>
                <p:cNvSpPr txBox="1">
                  <a:spLocks noChangeArrowheads="1"/>
                </p:cNvSpPr>
                <p:nvPr/>
              </p:nvSpPr>
              <p:spPr bwMode="auto">
                <a:xfrm>
                  <a:off x="295" y="3929"/>
                  <a:ext cx="31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nl-NL" altLang="nl-NL" sz="1200"/>
                    <a:t>1 Hz</a:t>
                  </a:r>
                  <a:endParaRPr lang="en-US" altLang="nl-NL" sz="1200"/>
                </a:p>
              </p:txBody>
            </p:sp>
          </p:grpSp>
          <p:sp>
            <p:nvSpPr>
              <p:cNvPr id="20532" name="Line 10"/>
              <p:cNvSpPr>
                <a:spLocks noChangeShapeType="1"/>
              </p:cNvSpPr>
              <p:nvPr/>
            </p:nvSpPr>
            <p:spPr bwMode="auto">
              <a:xfrm>
                <a:off x="1474" y="3793"/>
                <a:ext cx="31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grpSp>
        <p:grpSp>
          <p:nvGrpSpPr>
            <p:cNvPr id="20488" name="Group 11"/>
            <p:cNvGrpSpPr>
              <a:grpSpLocks/>
            </p:cNvGrpSpPr>
            <p:nvPr/>
          </p:nvGrpSpPr>
          <p:grpSpPr bwMode="auto">
            <a:xfrm>
              <a:off x="1292" y="1344"/>
              <a:ext cx="680" cy="272"/>
              <a:chOff x="1111" y="981"/>
              <a:chExt cx="635" cy="272"/>
            </a:xfrm>
          </p:grpSpPr>
          <p:grpSp>
            <p:nvGrpSpPr>
              <p:cNvPr id="20527" name="Group 12"/>
              <p:cNvGrpSpPr>
                <a:grpSpLocks/>
              </p:cNvGrpSpPr>
              <p:nvPr/>
            </p:nvGrpSpPr>
            <p:grpSpPr bwMode="auto">
              <a:xfrm>
                <a:off x="1111" y="981"/>
                <a:ext cx="272" cy="272"/>
                <a:chOff x="340" y="2886"/>
                <a:chExt cx="272" cy="272"/>
              </a:xfrm>
            </p:grpSpPr>
            <p:sp>
              <p:nvSpPr>
                <p:cNvPr id="20529" name="Oval 13"/>
                <p:cNvSpPr>
                  <a:spLocks noChangeArrowheads="1"/>
                </p:cNvSpPr>
                <p:nvPr/>
              </p:nvSpPr>
              <p:spPr bwMode="auto">
                <a:xfrm>
                  <a:off x="340" y="2886"/>
                  <a:ext cx="272" cy="272"/>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nl-NL" altLang="nl-NL" sz="1800"/>
                </a:p>
              </p:txBody>
            </p:sp>
            <p:sp>
              <p:nvSpPr>
                <p:cNvPr id="20530" name="Text Box 14"/>
                <p:cNvSpPr txBox="1">
                  <a:spLocks noChangeArrowheads="1"/>
                </p:cNvSpPr>
                <p:nvPr/>
              </p:nvSpPr>
              <p:spPr bwMode="auto">
                <a:xfrm>
                  <a:off x="385" y="2931"/>
                  <a:ext cx="22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nl-NL" altLang="nl-NL" sz="1200"/>
                    <a:t>T</a:t>
                  </a:r>
                  <a:endParaRPr lang="en-US" altLang="nl-NL" sz="1200"/>
                </a:p>
              </p:txBody>
            </p:sp>
          </p:grpSp>
          <p:sp>
            <p:nvSpPr>
              <p:cNvPr id="20528" name="Line 15"/>
              <p:cNvSpPr>
                <a:spLocks noChangeShapeType="1"/>
              </p:cNvSpPr>
              <p:nvPr/>
            </p:nvSpPr>
            <p:spPr bwMode="auto">
              <a:xfrm>
                <a:off x="1383" y="1117"/>
                <a:ext cx="3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grpSp>
        <p:grpSp>
          <p:nvGrpSpPr>
            <p:cNvPr id="20489" name="Group 16"/>
            <p:cNvGrpSpPr>
              <a:grpSpLocks/>
            </p:cNvGrpSpPr>
            <p:nvPr/>
          </p:nvGrpSpPr>
          <p:grpSpPr bwMode="auto">
            <a:xfrm>
              <a:off x="1292" y="1707"/>
              <a:ext cx="681" cy="272"/>
              <a:chOff x="1111" y="1434"/>
              <a:chExt cx="635" cy="272"/>
            </a:xfrm>
          </p:grpSpPr>
          <p:sp>
            <p:nvSpPr>
              <p:cNvPr id="20524" name="Oval 17"/>
              <p:cNvSpPr>
                <a:spLocks noChangeArrowheads="1"/>
              </p:cNvSpPr>
              <p:nvPr/>
            </p:nvSpPr>
            <p:spPr bwMode="auto">
              <a:xfrm>
                <a:off x="1111" y="1434"/>
                <a:ext cx="272" cy="272"/>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nl-NL" altLang="nl-NL" sz="1800"/>
              </a:p>
            </p:txBody>
          </p:sp>
          <p:sp>
            <p:nvSpPr>
              <p:cNvPr id="20525" name="Text Box 18"/>
              <p:cNvSpPr txBox="1">
                <a:spLocks noChangeArrowheads="1"/>
              </p:cNvSpPr>
              <p:nvPr/>
            </p:nvSpPr>
            <p:spPr bwMode="auto">
              <a:xfrm>
                <a:off x="1156" y="1479"/>
                <a:ext cx="22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nl-NL" altLang="nl-NL" sz="1200"/>
                  <a:t>M</a:t>
                </a:r>
                <a:endParaRPr lang="en-US" altLang="nl-NL" sz="1200"/>
              </a:p>
            </p:txBody>
          </p:sp>
          <p:sp>
            <p:nvSpPr>
              <p:cNvPr id="20526" name="Line 19"/>
              <p:cNvSpPr>
                <a:spLocks noChangeShapeType="1"/>
              </p:cNvSpPr>
              <p:nvPr/>
            </p:nvSpPr>
            <p:spPr bwMode="auto">
              <a:xfrm>
                <a:off x="1383" y="1570"/>
                <a:ext cx="3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grpSp>
        <p:grpSp>
          <p:nvGrpSpPr>
            <p:cNvPr id="20490" name="Group 20"/>
            <p:cNvGrpSpPr>
              <a:grpSpLocks/>
            </p:cNvGrpSpPr>
            <p:nvPr/>
          </p:nvGrpSpPr>
          <p:grpSpPr bwMode="auto">
            <a:xfrm>
              <a:off x="1292" y="2115"/>
              <a:ext cx="680" cy="272"/>
              <a:chOff x="1111" y="1888"/>
              <a:chExt cx="635" cy="272"/>
            </a:xfrm>
          </p:grpSpPr>
          <p:grpSp>
            <p:nvGrpSpPr>
              <p:cNvPr id="20520" name="Group 21"/>
              <p:cNvGrpSpPr>
                <a:grpSpLocks/>
              </p:cNvGrpSpPr>
              <p:nvPr/>
            </p:nvGrpSpPr>
            <p:grpSpPr bwMode="auto">
              <a:xfrm>
                <a:off x="1111" y="1888"/>
                <a:ext cx="272" cy="272"/>
                <a:chOff x="340" y="2886"/>
                <a:chExt cx="272" cy="272"/>
              </a:xfrm>
            </p:grpSpPr>
            <p:sp>
              <p:nvSpPr>
                <p:cNvPr id="20522" name="Oval 22"/>
                <p:cNvSpPr>
                  <a:spLocks noChangeArrowheads="1"/>
                </p:cNvSpPr>
                <p:nvPr/>
              </p:nvSpPr>
              <p:spPr bwMode="auto">
                <a:xfrm>
                  <a:off x="340" y="2886"/>
                  <a:ext cx="272" cy="272"/>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nl-NL" altLang="nl-NL" sz="1800"/>
                </a:p>
              </p:txBody>
            </p:sp>
            <p:sp>
              <p:nvSpPr>
                <p:cNvPr id="20523" name="Text Box 23"/>
                <p:cNvSpPr txBox="1">
                  <a:spLocks noChangeArrowheads="1"/>
                </p:cNvSpPr>
                <p:nvPr/>
              </p:nvSpPr>
              <p:spPr bwMode="auto">
                <a:xfrm>
                  <a:off x="385" y="2931"/>
                  <a:ext cx="22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nl-NL" altLang="nl-NL" sz="1200"/>
                    <a:t>L</a:t>
                  </a:r>
                  <a:endParaRPr lang="en-US" altLang="nl-NL" sz="1200"/>
                </a:p>
              </p:txBody>
            </p:sp>
          </p:grpSp>
          <p:sp>
            <p:nvSpPr>
              <p:cNvPr id="20521" name="Line 24"/>
              <p:cNvSpPr>
                <a:spLocks noChangeShapeType="1"/>
              </p:cNvSpPr>
              <p:nvPr/>
            </p:nvSpPr>
            <p:spPr bwMode="auto">
              <a:xfrm>
                <a:off x="1383" y="2024"/>
                <a:ext cx="3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grpSp>
        <p:grpSp>
          <p:nvGrpSpPr>
            <p:cNvPr id="20491" name="Group 25"/>
            <p:cNvGrpSpPr>
              <a:grpSpLocks/>
            </p:cNvGrpSpPr>
            <p:nvPr/>
          </p:nvGrpSpPr>
          <p:grpSpPr bwMode="auto">
            <a:xfrm>
              <a:off x="1292" y="2478"/>
              <a:ext cx="680" cy="272"/>
              <a:chOff x="1066" y="2387"/>
              <a:chExt cx="680" cy="272"/>
            </a:xfrm>
          </p:grpSpPr>
          <p:sp>
            <p:nvSpPr>
              <p:cNvPr id="20516" name="Text Box 26"/>
              <p:cNvSpPr txBox="1">
                <a:spLocks noChangeArrowheads="1"/>
              </p:cNvSpPr>
              <p:nvPr/>
            </p:nvSpPr>
            <p:spPr bwMode="auto">
              <a:xfrm>
                <a:off x="1066" y="2432"/>
                <a:ext cx="379"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nl-NL" altLang="nl-NL" sz="1200"/>
                  <a:t>DS</a:t>
                </a:r>
                <a:endParaRPr lang="en-US" altLang="nl-NL" sz="1200"/>
              </a:p>
            </p:txBody>
          </p:sp>
          <p:grpSp>
            <p:nvGrpSpPr>
              <p:cNvPr id="20517" name="Group 27"/>
              <p:cNvGrpSpPr>
                <a:grpSpLocks/>
              </p:cNvGrpSpPr>
              <p:nvPr/>
            </p:nvGrpSpPr>
            <p:grpSpPr bwMode="auto">
              <a:xfrm>
                <a:off x="1066" y="2387"/>
                <a:ext cx="680" cy="272"/>
                <a:chOff x="1066" y="2387"/>
                <a:chExt cx="680" cy="272"/>
              </a:xfrm>
            </p:grpSpPr>
            <p:sp>
              <p:nvSpPr>
                <p:cNvPr id="20518" name="Oval 28"/>
                <p:cNvSpPr>
                  <a:spLocks noChangeArrowheads="1"/>
                </p:cNvSpPr>
                <p:nvPr/>
              </p:nvSpPr>
              <p:spPr bwMode="auto">
                <a:xfrm>
                  <a:off x="1066" y="2387"/>
                  <a:ext cx="317" cy="272"/>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nl-NL" altLang="nl-NL" sz="1800"/>
                </a:p>
              </p:txBody>
            </p:sp>
            <p:sp>
              <p:nvSpPr>
                <p:cNvPr id="20519" name="Line 29"/>
                <p:cNvSpPr>
                  <a:spLocks noChangeShapeType="1"/>
                </p:cNvSpPr>
                <p:nvPr/>
              </p:nvSpPr>
              <p:spPr bwMode="auto">
                <a:xfrm>
                  <a:off x="1383" y="2523"/>
                  <a:ext cx="3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grpSp>
        </p:grpSp>
        <p:grpSp>
          <p:nvGrpSpPr>
            <p:cNvPr id="20492" name="Group 30"/>
            <p:cNvGrpSpPr>
              <a:grpSpLocks/>
            </p:cNvGrpSpPr>
            <p:nvPr/>
          </p:nvGrpSpPr>
          <p:grpSpPr bwMode="auto">
            <a:xfrm>
              <a:off x="1292" y="2796"/>
              <a:ext cx="680" cy="363"/>
              <a:chOff x="1066" y="2931"/>
              <a:chExt cx="680" cy="363"/>
            </a:xfrm>
          </p:grpSpPr>
          <p:sp>
            <p:nvSpPr>
              <p:cNvPr id="20511" name="Oval 31"/>
              <p:cNvSpPr>
                <a:spLocks noChangeArrowheads="1"/>
              </p:cNvSpPr>
              <p:nvPr/>
            </p:nvSpPr>
            <p:spPr bwMode="auto">
              <a:xfrm>
                <a:off x="1066" y="2931"/>
                <a:ext cx="363" cy="363"/>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nl-NL" altLang="nl-NL" sz="1800"/>
              </a:p>
            </p:txBody>
          </p:sp>
          <p:sp>
            <p:nvSpPr>
              <p:cNvPr id="20512" name="Line 32"/>
              <p:cNvSpPr>
                <a:spLocks noChangeShapeType="1"/>
              </p:cNvSpPr>
              <p:nvPr/>
            </p:nvSpPr>
            <p:spPr bwMode="auto">
              <a:xfrm>
                <a:off x="1429" y="3113"/>
                <a:ext cx="31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grpSp>
            <p:nvGrpSpPr>
              <p:cNvPr id="20513" name="Group 33"/>
              <p:cNvGrpSpPr>
                <a:grpSpLocks/>
              </p:cNvGrpSpPr>
              <p:nvPr/>
            </p:nvGrpSpPr>
            <p:grpSpPr bwMode="auto">
              <a:xfrm>
                <a:off x="1156" y="2976"/>
                <a:ext cx="182" cy="272"/>
                <a:chOff x="3061" y="3158"/>
                <a:chExt cx="182" cy="272"/>
              </a:xfrm>
            </p:grpSpPr>
            <p:sp>
              <p:nvSpPr>
                <p:cNvPr id="20514" name="Oval 34"/>
                <p:cNvSpPr>
                  <a:spLocks noChangeArrowheads="1"/>
                </p:cNvSpPr>
                <p:nvPr/>
              </p:nvSpPr>
              <p:spPr bwMode="auto">
                <a:xfrm>
                  <a:off x="3061" y="3203"/>
                  <a:ext cx="182" cy="182"/>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nl-NL" altLang="nl-NL" sz="1800"/>
                </a:p>
              </p:txBody>
            </p:sp>
            <p:sp>
              <p:nvSpPr>
                <p:cNvPr id="20515" name="Line 35"/>
                <p:cNvSpPr>
                  <a:spLocks noChangeShapeType="1"/>
                </p:cNvSpPr>
                <p:nvPr/>
              </p:nvSpPr>
              <p:spPr bwMode="auto">
                <a:xfrm>
                  <a:off x="3061" y="3158"/>
                  <a:ext cx="182" cy="2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grpSp>
        </p:grpSp>
        <p:grpSp>
          <p:nvGrpSpPr>
            <p:cNvPr id="20493" name="Group 36"/>
            <p:cNvGrpSpPr>
              <a:grpSpLocks/>
            </p:cNvGrpSpPr>
            <p:nvPr/>
          </p:nvGrpSpPr>
          <p:grpSpPr bwMode="auto">
            <a:xfrm>
              <a:off x="884" y="3612"/>
              <a:ext cx="1179" cy="407"/>
              <a:chOff x="839" y="3748"/>
              <a:chExt cx="1179" cy="407"/>
            </a:xfrm>
          </p:grpSpPr>
          <p:grpSp>
            <p:nvGrpSpPr>
              <p:cNvPr id="20494" name="Group 37"/>
              <p:cNvGrpSpPr>
                <a:grpSpLocks/>
              </p:cNvGrpSpPr>
              <p:nvPr/>
            </p:nvGrpSpPr>
            <p:grpSpPr bwMode="auto">
              <a:xfrm flipV="1">
                <a:off x="839" y="3929"/>
                <a:ext cx="1043" cy="226"/>
                <a:chOff x="2336" y="2160"/>
                <a:chExt cx="2812" cy="454"/>
              </a:xfrm>
            </p:grpSpPr>
            <p:grpSp>
              <p:nvGrpSpPr>
                <p:cNvPr id="20496" name="Group 38"/>
                <p:cNvGrpSpPr>
                  <a:grpSpLocks/>
                </p:cNvGrpSpPr>
                <p:nvPr/>
              </p:nvGrpSpPr>
              <p:grpSpPr bwMode="auto">
                <a:xfrm>
                  <a:off x="3198" y="2160"/>
                  <a:ext cx="408" cy="408"/>
                  <a:chOff x="3334" y="2160"/>
                  <a:chExt cx="408" cy="408"/>
                </a:xfrm>
              </p:grpSpPr>
              <p:sp>
                <p:nvSpPr>
                  <p:cNvPr id="20509" name="Oval 39"/>
                  <p:cNvSpPr>
                    <a:spLocks noChangeArrowheads="1"/>
                  </p:cNvSpPr>
                  <p:nvPr/>
                </p:nvSpPr>
                <p:spPr bwMode="auto">
                  <a:xfrm>
                    <a:off x="3334" y="2160"/>
                    <a:ext cx="408" cy="408"/>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nl-NL" altLang="nl-NL" sz="1800"/>
                  </a:p>
                </p:txBody>
              </p:sp>
              <p:sp>
                <p:nvSpPr>
                  <p:cNvPr id="20510" name="Oval 40"/>
                  <p:cNvSpPr>
                    <a:spLocks noChangeArrowheads="1"/>
                  </p:cNvSpPr>
                  <p:nvPr/>
                </p:nvSpPr>
                <p:spPr bwMode="auto">
                  <a:xfrm>
                    <a:off x="3470" y="2296"/>
                    <a:ext cx="136" cy="13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nl-NL" altLang="nl-NL" sz="1800"/>
                  </a:p>
                </p:txBody>
              </p:sp>
            </p:grpSp>
            <p:grpSp>
              <p:nvGrpSpPr>
                <p:cNvPr id="20497" name="Group 41"/>
                <p:cNvGrpSpPr>
                  <a:grpSpLocks/>
                </p:cNvGrpSpPr>
                <p:nvPr/>
              </p:nvGrpSpPr>
              <p:grpSpPr bwMode="auto">
                <a:xfrm>
                  <a:off x="3696" y="2160"/>
                  <a:ext cx="408" cy="408"/>
                  <a:chOff x="3334" y="2160"/>
                  <a:chExt cx="408" cy="408"/>
                </a:xfrm>
              </p:grpSpPr>
              <p:sp>
                <p:nvSpPr>
                  <p:cNvPr id="20507" name="Oval 42"/>
                  <p:cNvSpPr>
                    <a:spLocks noChangeArrowheads="1"/>
                  </p:cNvSpPr>
                  <p:nvPr/>
                </p:nvSpPr>
                <p:spPr bwMode="auto">
                  <a:xfrm>
                    <a:off x="3334" y="2160"/>
                    <a:ext cx="408" cy="408"/>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nl-NL" altLang="nl-NL" sz="1800"/>
                  </a:p>
                </p:txBody>
              </p:sp>
              <p:sp>
                <p:nvSpPr>
                  <p:cNvPr id="20508" name="Oval 43"/>
                  <p:cNvSpPr>
                    <a:spLocks noChangeArrowheads="1"/>
                  </p:cNvSpPr>
                  <p:nvPr/>
                </p:nvSpPr>
                <p:spPr bwMode="auto">
                  <a:xfrm>
                    <a:off x="3470" y="2296"/>
                    <a:ext cx="136" cy="13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nl-NL" altLang="nl-NL" sz="1800"/>
                  </a:p>
                </p:txBody>
              </p:sp>
            </p:grpSp>
            <p:grpSp>
              <p:nvGrpSpPr>
                <p:cNvPr id="20498" name="Group 44"/>
                <p:cNvGrpSpPr>
                  <a:grpSpLocks/>
                </p:cNvGrpSpPr>
                <p:nvPr/>
              </p:nvGrpSpPr>
              <p:grpSpPr bwMode="auto">
                <a:xfrm>
                  <a:off x="4195" y="2160"/>
                  <a:ext cx="408" cy="408"/>
                  <a:chOff x="3334" y="2160"/>
                  <a:chExt cx="408" cy="408"/>
                </a:xfrm>
              </p:grpSpPr>
              <p:sp>
                <p:nvSpPr>
                  <p:cNvPr id="20505" name="Oval 45"/>
                  <p:cNvSpPr>
                    <a:spLocks noChangeArrowheads="1"/>
                  </p:cNvSpPr>
                  <p:nvPr/>
                </p:nvSpPr>
                <p:spPr bwMode="auto">
                  <a:xfrm>
                    <a:off x="3334" y="2160"/>
                    <a:ext cx="408" cy="408"/>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nl-NL" altLang="nl-NL" sz="1800"/>
                  </a:p>
                </p:txBody>
              </p:sp>
              <p:sp>
                <p:nvSpPr>
                  <p:cNvPr id="20506" name="Oval 46"/>
                  <p:cNvSpPr>
                    <a:spLocks noChangeArrowheads="1"/>
                  </p:cNvSpPr>
                  <p:nvPr/>
                </p:nvSpPr>
                <p:spPr bwMode="auto">
                  <a:xfrm>
                    <a:off x="3470" y="2296"/>
                    <a:ext cx="136" cy="13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nl-NL" altLang="nl-NL" sz="1800"/>
                  </a:p>
                </p:txBody>
              </p:sp>
            </p:grpSp>
            <p:grpSp>
              <p:nvGrpSpPr>
                <p:cNvPr id="20499" name="Group 47"/>
                <p:cNvGrpSpPr>
                  <a:grpSpLocks/>
                </p:cNvGrpSpPr>
                <p:nvPr/>
              </p:nvGrpSpPr>
              <p:grpSpPr bwMode="auto">
                <a:xfrm>
                  <a:off x="4740" y="2160"/>
                  <a:ext cx="408" cy="408"/>
                  <a:chOff x="3334" y="2160"/>
                  <a:chExt cx="408" cy="408"/>
                </a:xfrm>
              </p:grpSpPr>
              <p:sp>
                <p:nvSpPr>
                  <p:cNvPr id="20503" name="Oval 48"/>
                  <p:cNvSpPr>
                    <a:spLocks noChangeArrowheads="1"/>
                  </p:cNvSpPr>
                  <p:nvPr/>
                </p:nvSpPr>
                <p:spPr bwMode="auto">
                  <a:xfrm>
                    <a:off x="3334" y="2160"/>
                    <a:ext cx="408" cy="408"/>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nl-NL" altLang="nl-NL" sz="1800"/>
                  </a:p>
                </p:txBody>
              </p:sp>
              <p:sp>
                <p:nvSpPr>
                  <p:cNvPr id="20504" name="Oval 49"/>
                  <p:cNvSpPr>
                    <a:spLocks noChangeArrowheads="1"/>
                  </p:cNvSpPr>
                  <p:nvPr/>
                </p:nvSpPr>
                <p:spPr bwMode="auto">
                  <a:xfrm>
                    <a:off x="3470" y="2296"/>
                    <a:ext cx="136" cy="13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nl-NL" altLang="nl-NL" sz="1800"/>
                  </a:p>
                </p:txBody>
              </p:sp>
            </p:grpSp>
            <p:grpSp>
              <p:nvGrpSpPr>
                <p:cNvPr id="20500" name="Group 50"/>
                <p:cNvGrpSpPr>
                  <a:grpSpLocks/>
                </p:cNvGrpSpPr>
                <p:nvPr/>
              </p:nvGrpSpPr>
              <p:grpSpPr bwMode="auto">
                <a:xfrm>
                  <a:off x="2336" y="2205"/>
                  <a:ext cx="408" cy="409"/>
                  <a:chOff x="2336" y="2205"/>
                  <a:chExt cx="408" cy="409"/>
                </a:xfrm>
              </p:grpSpPr>
              <p:sp>
                <p:nvSpPr>
                  <p:cNvPr id="20501" name="Oval 51"/>
                  <p:cNvSpPr>
                    <a:spLocks noChangeArrowheads="1"/>
                  </p:cNvSpPr>
                  <p:nvPr/>
                </p:nvSpPr>
                <p:spPr bwMode="auto">
                  <a:xfrm>
                    <a:off x="2336" y="2205"/>
                    <a:ext cx="408" cy="409"/>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nl-NL" altLang="nl-NL" sz="1800"/>
                  </a:p>
                </p:txBody>
              </p:sp>
              <p:sp>
                <p:nvSpPr>
                  <p:cNvPr id="20502" name="Oval 52"/>
                  <p:cNvSpPr>
                    <a:spLocks noChangeArrowheads="1"/>
                  </p:cNvSpPr>
                  <p:nvPr/>
                </p:nvSpPr>
                <p:spPr bwMode="auto">
                  <a:xfrm>
                    <a:off x="2472" y="2341"/>
                    <a:ext cx="136" cy="13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nl-NL" altLang="nl-NL" sz="1800"/>
                  </a:p>
                </p:txBody>
              </p:sp>
            </p:grpSp>
          </p:grpSp>
          <p:sp>
            <p:nvSpPr>
              <p:cNvPr id="20495" name="Text Box 53"/>
              <p:cNvSpPr txBox="1">
                <a:spLocks noChangeArrowheads="1"/>
              </p:cNvSpPr>
              <p:nvPr/>
            </p:nvSpPr>
            <p:spPr bwMode="auto">
              <a:xfrm>
                <a:off x="1156" y="3748"/>
                <a:ext cx="86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nl-NL" altLang="nl-NL" sz="1800"/>
                  <a:t>8   4   2   1</a:t>
                </a:r>
                <a:endParaRPr lang="en-US" altLang="nl-NL" sz="1800"/>
              </a:p>
            </p:txBody>
          </p:sp>
        </p:grpSp>
      </p:grpSp>
      <p:sp>
        <p:nvSpPr>
          <p:cNvPr id="20486" name="Text Box 54"/>
          <p:cNvSpPr txBox="1">
            <a:spLocks noChangeArrowheads="1"/>
          </p:cNvSpPr>
          <p:nvPr/>
        </p:nvSpPr>
        <p:spPr bwMode="auto">
          <a:xfrm>
            <a:off x="1127125" y="1208088"/>
            <a:ext cx="7488238" cy="588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nl-NL" altLang="nl-NL" sz="1600" b="1" dirty="0">
                <a:solidFill>
                  <a:srgbClr val="7030A0"/>
                </a:solidFill>
                <a:latin typeface="Comic Sans MS" pitchFamily="66" charset="0"/>
              </a:rPr>
              <a:t>Sensor zet gemeten informatie uit de buitenwereld  om in voltage dat de</a:t>
            </a:r>
          </a:p>
          <a:p>
            <a:pPr eaLnBrk="1" hangingPunct="1">
              <a:spcBef>
                <a:spcPct val="50000"/>
              </a:spcBef>
              <a:buFontTx/>
              <a:buNone/>
            </a:pPr>
            <a:r>
              <a:rPr lang="nl-NL" altLang="nl-NL" sz="1600" b="1" dirty="0">
                <a:solidFill>
                  <a:srgbClr val="7030A0"/>
                </a:solidFill>
                <a:latin typeface="Comic Sans MS" pitchFamily="66" charset="0"/>
              </a:rPr>
              <a:t>computer kan verwerken  (TTL-logica, dus in een spanning van  0 – 5 V)</a:t>
            </a:r>
          </a:p>
          <a:p>
            <a:pPr eaLnBrk="1" hangingPunct="1">
              <a:spcBef>
                <a:spcPct val="50000"/>
              </a:spcBef>
              <a:buFontTx/>
              <a:buNone/>
            </a:pPr>
            <a:endParaRPr lang="nl-NL" altLang="nl-NL" sz="800" b="1" dirty="0">
              <a:solidFill>
                <a:srgbClr val="7030A0"/>
              </a:solidFill>
              <a:latin typeface="Comic Sans MS" pitchFamily="66" charset="0"/>
            </a:endParaRPr>
          </a:p>
          <a:p>
            <a:pPr eaLnBrk="1" hangingPunct="1">
              <a:spcBef>
                <a:spcPct val="50000"/>
              </a:spcBef>
              <a:buFontTx/>
              <a:buNone/>
            </a:pPr>
            <a:r>
              <a:rPr lang="nl-NL" altLang="nl-NL" sz="1600" dirty="0">
                <a:solidFill>
                  <a:srgbClr val="7030A0"/>
                </a:solidFill>
                <a:latin typeface="Comic Sans MS" pitchFamily="66" charset="0"/>
              </a:rPr>
              <a:t>			Temperatuursensor</a:t>
            </a:r>
          </a:p>
          <a:p>
            <a:pPr eaLnBrk="1" hangingPunct="1">
              <a:spcBef>
                <a:spcPct val="50000"/>
              </a:spcBef>
              <a:buFontTx/>
              <a:buNone/>
            </a:pPr>
            <a:endParaRPr lang="nl-NL" altLang="nl-NL" sz="1200" dirty="0">
              <a:solidFill>
                <a:srgbClr val="7030A0"/>
              </a:solidFill>
              <a:latin typeface="Comic Sans MS" pitchFamily="66" charset="0"/>
            </a:endParaRPr>
          </a:p>
          <a:p>
            <a:pPr eaLnBrk="1" hangingPunct="1">
              <a:spcBef>
                <a:spcPct val="50000"/>
              </a:spcBef>
              <a:buFontTx/>
              <a:buNone/>
            </a:pPr>
            <a:r>
              <a:rPr lang="nl-NL" altLang="nl-NL" sz="1600" dirty="0">
                <a:solidFill>
                  <a:srgbClr val="7030A0"/>
                </a:solidFill>
                <a:latin typeface="Comic Sans MS" pitchFamily="66" charset="0"/>
              </a:rPr>
              <a:t>			Microfoon of geluidsensor</a:t>
            </a:r>
          </a:p>
          <a:p>
            <a:pPr eaLnBrk="1" hangingPunct="1">
              <a:spcBef>
                <a:spcPct val="50000"/>
              </a:spcBef>
              <a:buFontTx/>
              <a:buNone/>
            </a:pPr>
            <a:endParaRPr lang="nl-NL" altLang="nl-NL" sz="1200" dirty="0">
              <a:solidFill>
                <a:srgbClr val="7030A0"/>
              </a:solidFill>
              <a:latin typeface="Comic Sans MS" pitchFamily="66" charset="0"/>
            </a:endParaRPr>
          </a:p>
          <a:p>
            <a:pPr eaLnBrk="1" hangingPunct="1">
              <a:spcBef>
                <a:spcPct val="50000"/>
              </a:spcBef>
              <a:buFontTx/>
              <a:buNone/>
            </a:pPr>
            <a:r>
              <a:rPr lang="nl-NL" altLang="nl-NL" sz="1600" dirty="0">
                <a:solidFill>
                  <a:srgbClr val="7030A0"/>
                </a:solidFill>
                <a:latin typeface="Comic Sans MS" pitchFamily="66" charset="0"/>
              </a:rPr>
              <a:t>			Lichtsensor</a:t>
            </a:r>
            <a:endParaRPr lang="nl-NL" altLang="nl-NL" sz="1200" dirty="0">
              <a:solidFill>
                <a:srgbClr val="7030A0"/>
              </a:solidFill>
              <a:latin typeface="Comic Sans MS" pitchFamily="66" charset="0"/>
            </a:endParaRPr>
          </a:p>
          <a:p>
            <a:pPr eaLnBrk="1" hangingPunct="1">
              <a:spcBef>
                <a:spcPct val="50000"/>
              </a:spcBef>
              <a:buFontTx/>
              <a:buNone/>
            </a:pPr>
            <a:endParaRPr lang="nl-NL" altLang="nl-NL" sz="1200" dirty="0">
              <a:solidFill>
                <a:srgbClr val="7030A0"/>
              </a:solidFill>
              <a:latin typeface="Comic Sans MS" pitchFamily="66" charset="0"/>
            </a:endParaRPr>
          </a:p>
          <a:p>
            <a:pPr eaLnBrk="1" hangingPunct="1">
              <a:spcBef>
                <a:spcPct val="50000"/>
              </a:spcBef>
              <a:buFontTx/>
              <a:buNone/>
            </a:pPr>
            <a:r>
              <a:rPr lang="nl-NL" altLang="nl-NL" sz="1600" dirty="0">
                <a:solidFill>
                  <a:srgbClr val="7030A0"/>
                </a:solidFill>
                <a:latin typeface="Comic Sans MS" pitchFamily="66" charset="0"/>
              </a:rPr>
              <a:t>			Drukschakelaar</a:t>
            </a:r>
          </a:p>
          <a:p>
            <a:pPr eaLnBrk="1" hangingPunct="1">
              <a:spcBef>
                <a:spcPct val="50000"/>
              </a:spcBef>
              <a:buFontTx/>
              <a:buNone/>
            </a:pPr>
            <a:endParaRPr lang="nl-NL" altLang="nl-NL" sz="1200" dirty="0">
              <a:solidFill>
                <a:srgbClr val="7030A0"/>
              </a:solidFill>
              <a:latin typeface="Comic Sans MS" pitchFamily="66" charset="0"/>
            </a:endParaRPr>
          </a:p>
          <a:p>
            <a:pPr eaLnBrk="1" hangingPunct="1">
              <a:spcBef>
                <a:spcPct val="50000"/>
              </a:spcBef>
              <a:buFontTx/>
              <a:buNone/>
            </a:pPr>
            <a:r>
              <a:rPr lang="nl-NL" altLang="nl-NL" sz="1600" dirty="0">
                <a:solidFill>
                  <a:srgbClr val="7030A0"/>
                </a:solidFill>
                <a:latin typeface="Comic Sans MS" pitchFamily="66" charset="0"/>
              </a:rPr>
              <a:t>			Variabele spanning</a:t>
            </a:r>
          </a:p>
          <a:p>
            <a:pPr eaLnBrk="1" hangingPunct="1">
              <a:spcBef>
                <a:spcPct val="50000"/>
              </a:spcBef>
              <a:buFontTx/>
              <a:buNone/>
            </a:pPr>
            <a:endParaRPr lang="nl-NL" altLang="nl-NL" sz="1200" dirty="0">
              <a:solidFill>
                <a:srgbClr val="7030A0"/>
              </a:solidFill>
              <a:latin typeface="Comic Sans MS" pitchFamily="66" charset="0"/>
            </a:endParaRPr>
          </a:p>
          <a:p>
            <a:pPr eaLnBrk="1" hangingPunct="1">
              <a:spcBef>
                <a:spcPct val="50000"/>
              </a:spcBef>
              <a:buFontTx/>
              <a:buNone/>
            </a:pPr>
            <a:r>
              <a:rPr lang="nl-NL" altLang="nl-NL" sz="1600" dirty="0">
                <a:solidFill>
                  <a:srgbClr val="7030A0"/>
                </a:solidFill>
                <a:latin typeface="Comic Sans MS" pitchFamily="66" charset="0"/>
              </a:rPr>
              <a:t>			</a:t>
            </a:r>
            <a:r>
              <a:rPr lang="nl-NL" altLang="nl-NL" sz="1600" dirty="0" err="1">
                <a:solidFill>
                  <a:srgbClr val="7030A0"/>
                </a:solidFill>
                <a:latin typeface="Comic Sans MS" pitchFamily="66" charset="0"/>
              </a:rPr>
              <a:t>Pulsgenerator</a:t>
            </a:r>
            <a:endParaRPr lang="nl-NL" altLang="nl-NL" sz="1600" dirty="0">
              <a:solidFill>
                <a:srgbClr val="7030A0"/>
              </a:solidFill>
              <a:latin typeface="Comic Sans MS" pitchFamily="66" charset="0"/>
            </a:endParaRPr>
          </a:p>
          <a:p>
            <a:pPr eaLnBrk="1" hangingPunct="1">
              <a:spcBef>
                <a:spcPct val="50000"/>
              </a:spcBef>
              <a:buFontTx/>
              <a:buNone/>
            </a:pPr>
            <a:endParaRPr lang="nl-NL" altLang="nl-NL" sz="1200" dirty="0">
              <a:solidFill>
                <a:srgbClr val="7030A0"/>
              </a:solidFill>
              <a:latin typeface="Comic Sans MS" pitchFamily="66" charset="0"/>
            </a:endParaRPr>
          </a:p>
          <a:p>
            <a:pPr eaLnBrk="1" hangingPunct="1">
              <a:spcBef>
                <a:spcPct val="50000"/>
              </a:spcBef>
              <a:buFontTx/>
              <a:buNone/>
            </a:pPr>
            <a:r>
              <a:rPr lang="nl-NL" altLang="nl-NL" sz="1600" dirty="0">
                <a:solidFill>
                  <a:srgbClr val="7030A0"/>
                </a:solidFill>
                <a:latin typeface="Comic Sans MS" pitchFamily="66" charset="0"/>
              </a:rPr>
              <a:t>			AD-omzetter (0 – 5 Volt </a:t>
            </a:r>
            <a:r>
              <a:rPr lang="nl-NL" altLang="nl-NL" sz="1600" dirty="0">
                <a:solidFill>
                  <a:srgbClr val="7030A0"/>
                </a:solidFill>
                <a:latin typeface="Comic Sans MS" pitchFamily="66" charset="0"/>
                <a:sym typeface="Wingdings" pitchFamily="2" charset="2"/>
              </a:rPr>
              <a:t> 4 bits BIN)</a:t>
            </a:r>
            <a:endParaRPr lang="nl-NL" altLang="nl-NL" sz="1600" dirty="0">
              <a:solidFill>
                <a:srgbClr val="7030A0"/>
              </a:solidFill>
              <a:latin typeface="Comic Sans MS" pitchFamily="66" charset="0"/>
            </a:endParaRPr>
          </a:p>
          <a:p>
            <a:pPr eaLnBrk="1" hangingPunct="1">
              <a:spcBef>
                <a:spcPct val="50000"/>
              </a:spcBef>
              <a:buFontTx/>
              <a:buNone/>
            </a:pPr>
            <a:endParaRPr lang="nl-NL" altLang="nl-NL" sz="1600" dirty="0">
              <a:solidFill>
                <a:schemeClr val="accent2"/>
              </a:solidFill>
              <a:latin typeface="Comic Sans MS" pitchFamily="66" charset="0"/>
            </a:endParaRPr>
          </a:p>
          <a:p>
            <a:pPr eaLnBrk="1" hangingPunct="1">
              <a:spcBef>
                <a:spcPct val="50000"/>
              </a:spcBef>
              <a:buFontTx/>
              <a:buNone/>
            </a:pPr>
            <a:endParaRPr lang="en-US" altLang="nl-NL" sz="1800" dirty="0">
              <a:latin typeface="Comic Sans MS" pitchFamily="66" charset="0"/>
            </a:endParaRPr>
          </a:p>
        </p:txBody>
      </p:sp>
    </p:spTree>
    <p:extLst>
      <p:ext uri="{BB962C8B-B14F-4D97-AF65-F5344CB8AC3E}">
        <p14:creationId xmlns:p14="http://schemas.microsoft.com/office/powerpoint/2010/main" val="625754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0" y="0"/>
            <a:ext cx="9144000" cy="1052513"/>
          </a:xfrm>
          <a:prstGeom prst="rect">
            <a:avLst/>
          </a:prstGeom>
          <a:solidFill>
            <a:srgbClr val="7030A0"/>
          </a:solidFill>
          <a:ln w="9525">
            <a:solidFill>
              <a:srgbClr val="7030A0"/>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nl-NL" altLang="nl-NL" sz="1800"/>
          </a:p>
        </p:txBody>
      </p:sp>
      <p:sp>
        <p:nvSpPr>
          <p:cNvPr id="21507" name="Text Box 3"/>
          <p:cNvSpPr txBox="1">
            <a:spLocks noChangeArrowheads="1"/>
          </p:cNvSpPr>
          <p:nvPr/>
        </p:nvSpPr>
        <p:spPr bwMode="auto">
          <a:xfrm>
            <a:off x="1042988" y="188913"/>
            <a:ext cx="5689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nl-NL" altLang="nl-NL" sz="3600">
                <a:solidFill>
                  <a:schemeClr val="bg1"/>
                </a:solidFill>
                <a:latin typeface="Comic Sans MS" pitchFamily="66" charset="0"/>
              </a:rPr>
              <a:t>VERWERKERS</a:t>
            </a:r>
            <a:endParaRPr lang="en-US" altLang="nl-NL" sz="3600">
              <a:solidFill>
                <a:schemeClr val="bg1"/>
              </a:solidFill>
              <a:latin typeface="Comic Sans MS" pitchFamily="66" charset="0"/>
            </a:endParaRPr>
          </a:p>
        </p:txBody>
      </p:sp>
      <p:grpSp>
        <p:nvGrpSpPr>
          <p:cNvPr id="21508" name="Group 4"/>
          <p:cNvGrpSpPr>
            <a:grpSpLocks/>
          </p:cNvGrpSpPr>
          <p:nvPr/>
        </p:nvGrpSpPr>
        <p:grpSpPr bwMode="auto">
          <a:xfrm>
            <a:off x="1547813" y="1916113"/>
            <a:ext cx="6840537" cy="719137"/>
            <a:chOff x="1020" y="935"/>
            <a:chExt cx="4309" cy="453"/>
          </a:xfrm>
        </p:grpSpPr>
        <p:grpSp>
          <p:nvGrpSpPr>
            <p:cNvPr id="21559" name="Group 5"/>
            <p:cNvGrpSpPr>
              <a:grpSpLocks/>
            </p:cNvGrpSpPr>
            <p:nvPr/>
          </p:nvGrpSpPr>
          <p:grpSpPr bwMode="auto">
            <a:xfrm>
              <a:off x="1020" y="1071"/>
              <a:ext cx="907" cy="317"/>
              <a:chOff x="930" y="845"/>
              <a:chExt cx="907" cy="317"/>
            </a:xfrm>
          </p:grpSpPr>
          <p:sp>
            <p:nvSpPr>
              <p:cNvPr id="21583" name="Line 6"/>
              <p:cNvSpPr>
                <a:spLocks noChangeShapeType="1"/>
              </p:cNvSpPr>
              <p:nvPr/>
            </p:nvSpPr>
            <p:spPr bwMode="auto">
              <a:xfrm>
                <a:off x="1565" y="981"/>
                <a:ext cx="27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grpSp>
            <p:nvGrpSpPr>
              <p:cNvPr id="21584" name="Group 7"/>
              <p:cNvGrpSpPr>
                <a:grpSpLocks/>
              </p:cNvGrpSpPr>
              <p:nvPr/>
            </p:nvGrpSpPr>
            <p:grpSpPr bwMode="auto">
              <a:xfrm>
                <a:off x="1202" y="845"/>
                <a:ext cx="408" cy="317"/>
                <a:chOff x="3742" y="1706"/>
                <a:chExt cx="408" cy="317"/>
              </a:xfrm>
            </p:grpSpPr>
            <p:sp>
              <p:nvSpPr>
                <p:cNvPr id="21586" name="Rectangle 8"/>
                <p:cNvSpPr>
                  <a:spLocks noChangeArrowheads="1"/>
                </p:cNvSpPr>
                <p:nvPr/>
              </p:nvSpPr>
              <p:spPr bwMode="auto">
                <a:xfrm>
                  <a:off x="3742" y="1706"/>
                  <a:ext cx="363" cy="31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nl-NL" altLang="nl-NL" sz="1800"/>
                </a:p>
              </p:txBody>
            </p:sp>
            <p:sp>
              <p:nvSpPr>
                <p:cNvPr id="21587" name="Text Box 9"/>
                <p:cNvSpPr txBox="1">
                  <a:spLocks noChangeArrowheads="1"/>
                </p:cNvSpPr>
                <p:nvPr/>
              </p:nvSpPr>
              <p:spPr bwMode="auto">
                <a:xfrm>
                  <a:off x="3787" y="1752"/>
                  <a:ext cx="363"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nl-NL" altLang="nl-NL" sz="1800"/>
                    <a:t>IN</a:t>
                  </a:r>
                  <a:endParaRPr lang="en-US" altLang="nl-NL" sz="1800"/>
                </a:p>
              </p:txBody>
            </p:sp>
          </p:grpSp>
          <p:sp>
            <p:nvSpPr>
              <p:cNvPr id="21585" name="Line 10"/>
              <p:cNvSpPr>
                <a:spLocks noChangeShapeType="1"/>
              </p:cNvSpPr>
              <p:nvPr/>
            </p:nvSpPr>
            <p:spPr bwMode="auto">
              <a:xfrm>
                <a:off x="930" y="981"/>
                <a:ext cx="27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grpSp>
        <p:grpSp>
          <p:nvGrpSpPr>
            <p:cNvPr id="21560" name="Group 11"/>
            <p:cNvGrpSpPr>
              <a:grpSpLocks/>
            </p:cNvGrpSpPr>
            <p:nvPr/>
          </p:nvGrpSpPr>
          <p:grpSpPr bwMode="auto">
            <a:xfrm>
              <a:off x="2064" y="1071"/>
              <a:ext cx="907" cy="317"/>
              <a:chOff x="930" y="1344"/>
              <a:chExt cx="907" cy="317"/>
            </a:xfrm>
          </p:grpSpPr>
          <p:sp>
            <p:nvSpPr>
              <p:cNvPr id="21577" name="Line 12"/>
              <p:cNvSpPr>
                <a:spLocks noChangeShapeType="1"/>
              </p:cNvSpPr>
              <p:nvPr/>
            </p:nvSpPr>
            <p:spPr bwMode="auto">
              <a:xfrm>
                <a:off x="1565" y="1480"/>
                <a:ext cx="27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21578" name="Line 13"/>
              <p:cNvSpPr>
                <a:spLocks noChangeShapeType="1"/>
              </p:cNvSpPr>
              <p:nvPr/>
            </p:nvSpPr>
            <p:spPr bwMode="auto">
              <a:xfrm>
                <a:off x="930" y="1434"/>
                <a:ext cx="27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21579" name="Line 14"/>
              <p:cNvSpPr>
                <a:spLocks noChangeShapeType="1"/>
              </p:cNvSpPr>
              <p:nvPr/>
            </p:nvSpPr>
            <p:spPr bwMode="auto">
              <a:xfrm>
                <a:off x="930" y="1570"/>
                <a:ext cx="27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grpSp>
            <p:nvGrpSpPr>
              <p:cNvPr id="21580" name="Group 15"/>
              <p:cNvGrpSpPr>
                <a:grpSpLocks/>
              </p:cNvGrpSpPr>
              <p:nvPr/>
            </p:nvGrpSpPr>
            <p:grpSpPr bwMode="auto">
              <a:xfrm>
                <a:off x="1202" y="1344"/>
                <a:ext cx="409" cy="317"/>
                <a:chOff x="4694" y="1344"/>
                <a:chExt cx="409" cy="317"/>
              </a:xfrm>
            </p:grpSpPr>
            <p:sp>
              <p:nvSpPr>
                <p:cNvPr id="21581" name="Rectangle 16"/>
                <p:cNvSpPr>
                  <a:spLocks noChangeArrowheads="1"/>
                </p:cNvSpPr>
                <p:nvPr/>
              </p:nvSpPr>
              <p:spPr bwMode="auto">
                <a:xfrm>
                  <a:off x="4694" y="1344"/>
                  <a:ext cx="363" cy="31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nl-NL" altLang="nl-NL" sz="1800"/>
                </a:p>
              </p:txBody>
            </p:sp>
            <p:sp>
              <p:nvSpPr>
                <p:cNvPr id="21582" name="Text Box 17"/>
                <p:cNvSpPr txBox="1">
                  <a:spLocks noChangeArrowheads="1"/>
                </p:cNvSpPr>
                <p:nvPr/>
              </p:nvSpPr>
              <p:spPr bwMode="auto">
                <a:xfrm>
                  <a:off x="4740" y="1389"/>
                  <a:ext cx="363"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nl-NL" altLang="nl-NL" sz="1800"/>
                    <a:t>EN</a:t>
                  </a:r>
                  <a:endParaRPr lang="en-US" altLang="nl-NL" sz="1800"/>
                </a:p>
              </p:txBody>
            </p:sp>
          </p:grpSp>
        </p:grpSp>
        <p:grpSp>
          <p:nvGrpSpPr>
            <p:cNvPr id="21561" name="Group 18"/>
            <p:cNvGrpSpPr>
              <a:grpSpLocks/>
            </p:cNvGrpSpPr>
            <p:nvPr/>
          </p:nvGrpSpPr>
          <p:grpSpPr bwMode="auto">
            <a:xfrm>
              <a:off x="3198" y="1071"/>
              <a:ext cx="907" cy="317"/>
              <a:chOff x="930" y="1797"/>
              <a:chExt cx="907" cy="317"/>
            </a:xfrm>
          </p:grpSpPr>
          <p:grpSp>
            <p:nvGrpSpPr>
              <p:cNvPr id="21571" name="Group 19"/>
              <p:cNvGrpSpPr>
                <a:grpSpLocks/>
              </p:cNvGrpSpPr>
              <p:nvPr/>
            </p:nvGrpSpPr>
            <p:grpSpPr bwMode="auto">
              <a:xfrm>
                <a:off x="1202" y="1797"/>
                <a:ext cx="363" cy="317"/>
                <a:chOff x="3742" y="1071"/>
                <a:chExt cx="363" cy="317"/>
              </a:xfrm>
            </p:grpSpPr>
            <p:sp>
              <p:nvSpPr>
                <p:cNvPr id="21575" name="Rectangle 20"/>
                <p:cNvSpPr>
                  <a:spLocks noChangeArrowheads="1"/>
                </p:cNvSpPr>
                <p:nvPr/>
              </p:nvSpPr>
              <p:spPr bwMode="auto">
                <a:xfrm>
                  <a:off x="3742" y="1071"/>
                  <a:ext cx="363" cy="31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nl-NL" altLang="nl-NL" sz="1800"/>
                </a:p>
              </p:txBody>
            </p:sp>
            <p:sp>
              <p:nvSpPr>
                <p:cNvPr id="21576" name="Text Box 21"/>
                <p:cNvSpPr txBox="1">
                  <a:spLocks noChangeArrowheads="1"/>
                </p:cNvSpPr>
                <p:nvPr/>
              </p:nvSpPr>
              <p:spPr bwMode="auto">
                <a:xfrm>
                  <a:off x="3742" y="1071"/>
                  <a:ext cx="363"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nl-NL" altLang="nl-NL" sz="1800"/>
                    <a:t>OF</a:t>
                  </a:r>
                  <a:endParaRPr lang="en-US" altLang="nl-NL" sz="1800"/>
                </a:p>
              </p:txBody>
            </p:sp>
          </p:grpSp>
          <p:sp>
            <p:nvSpPr>
              <p:cNvPr id="21572" name="Line 22"/>
              <p:cNvSpPr>
                <a:spLocks noChangeShapeType="1"/>
              </p:cNvSpPr>
              <p:nvPr/>
            </p:nvSpPr>
            <p:spPr bwMode="auto">
              <a:xfrm>
                <a:off x="1565" y="1933"/>
                <a:ext cx="27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21573" name="Line 23"/>
              <p:cNvSpPr>
                <a:spLocks noChangeShapeType="1"/>
              </p:cNvSpPr>
              <p:nvPr/>
            </p:nvSpPr>
            <p:spPr bwMode="auto">
              <a:xfrm>
                <a:off x="930" y="1842"/>
                <a:ext cx="27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21574" name="Line 24"/>
              <p:cNvSpPr>
                <a:spLocks noChangeShapeType="1"/>
              </p:cNvSpPr>
              <p:nvPr/>
            </p:nvSpPr>
            <p:spPr bwMode="auto">
              <a:xfrm>
                <a:off x="930" y="2024"/>
                <a:ext cx="27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grpSp>
        <p:grpSp>
          <p:nvGrpSpPr>
            <p:cNvPr id="21562" name="Group 25"/>
            <p:cNvGrpSpPr>
              <a:grpSpLocks/>
            </p:cNvGrpSpPr>
            <p:nvPr/>
          </p:nvGrpSpPr>
          <p:grpSpPr bwMode="auto">
            <a:xfrm>
              <a:off x="4422" y="935"/>
              <a:ext cx="907" cy="453"/>
              <a:chOff x="930" y="2205"/>
              <a:chExt cx="907" cy="453"/>
            </a:xfrm>
          </p:grpSpPr>
          <p:grpSp>
            <p:nvGrpSpPr>
              <p:cNvPr id="21563" name="Group 26"/>
              <p:cNvGrpSpPr>
                <a:grpSpLocks/>
              </p:cNvGrpSpPr>
              <p:nvPr/>
            </p:nvGrpSpPr>
            <p:grpSpPr bwMode="auto">
              <a:xfrm>
                <a:off x="930" y="2341"/>
                <a:ext cx="907" cy="317"/>
                <a:chOff x="930" y="2341"/>
                <a:chExt cx="907" cy="317"/>
              </a:xfrm>
            </p:grpSpPr>
            <p:sp>
              <p:nvSpPr>
                <p:cNvPr id="21566" name="Rectangle 27"/>
                <p:cNvSpPr>
                  <a:spLocks noChangeArrowheads="1"/>
                </p:cNvSpPr>
                <p:nvPr/>
              </p:nvSpPr>
              <p:spPr bwMode="auto">
                <a:xfrm>
                  <a:off x="1202" y="2341"/>
                  <a:ext cx="363" cy="31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nl-NL" altLang="nl-NL" sz="1800"/>
                </a:p>
              </p:txBody>
            </p:sp>
            <p:sp>
              <p:nvSpPr>
                <p:cNvPr id="21567" name="Text Box 28"/>
                <p:cNvSpPr txBox="1">
                  <a:spLocks noChangeArrowheads="1"/>
                </p:cNvSpPr>
                <p:nvPr/>
              </p:nvSpPr>
              <p:spPr bwMode="auto">
                <a:xfrm>
                  <a:off x="1247" y="2341"/>
                  <a:ext cx="363"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nl-NL" altLang="nl-NL" sz="1800"/>
                    <a:t>M</a:t>
                  </a:r>
                  <a:endParaRPr lang="en-US" altLang="nl-NL" sz="1800"/>
                </a:p>
              </p:txBody>
            </p:sp>
            <p:sp>
              <p:nvSpPr>
                <p:cNvPr id="21568" name="Line 29"/>
                <p:cNvSpPr>
                  <a:spLocks noChangeShapeType="1"/>
                </p:cNvSpPr>
                <p:nvPr/>
              </p:nvSpPr>
              <p:spPr bwMode="auto">
                <a:xfrm>
                  <a:off x="1565" y="2477"/>
                  <a:ext cx="27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21569" name="Line 30"/>
                <p:cNvSpPr>
                  <a:spLocks noChangeShapeType="1"/>
                </p:cNvSpPr>
                <p:nvPr/>
              </p:nvSpPr>
              <p:spPr bwMode="auto">
                <a:xfrm>
                  <a:off x="930" y="2386"/>
                  <a:ext cx="27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21570" name="Line 31"/>
                <p:cNvSpPr>
                  <a:spLocks noChangeShapeType="1"/>
                </p:cNvSpPr>
                <p:nvPr/>
              </p:nvSpPr>
              <p:spPr bwMode="auto">
                <a:xfrm>
                  <a:off x="930" y="2568"/>
                  <a:ext cx="27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grpSp>
          <p:sp>
            <p:nvSpPr>
              <p:cNvPr id="21564" name="Text Box 32"/>
              <p:cNvSpPr txBox="1">
                <a:spLocks noChangeArrowheads="1"/>
              </p:cNvSpPr>
              <p:nvPr/>
            </p:nvSpPr>
            <p:spPr bwMode="auto">
              <a:xfrm>
                <a:off x="1020" y="2205"/>
                <a:ext cx="18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nl-NL" altLang="nl-NL" sz="1800"/>
                  <a:t>s</a:t>
                </a:r>
                <a:endParaRPr lang="en-US" altLang="nl-NL" sz="1800"/>
              </a:p>
            </p:txBody>
          </p:sp>
          <p:sp>
            <p:nvSpPr>
              <p:cNvPr id="21565" name="Text Box 33"/>
              <p:cNvSpPr txBox="1">
                <a:spLocks noChangeArrowheads="1"/>
              </p:cNvSpPr>
              <p:nvPr/>
            </p:nvSpPr>
            <p:spPr bwMode="auto">
              <a:xfrm>
                <a:off x="1020" y="2387"/>
                <a:ext cx="22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nl-NL" altLang="nl-NL" sz="1800"/>
                  <a:t>r</a:t>
                </a:r>
                <a:endParaRPr lang="en-US" altLang="nl-NL" sz="1800"/>
              </a:p>
            </p:txBody>
          </p:sp>
        </p:grpSp>
      </p:grpSp>
      <p:grpSp>
        <p:nvGrpSpPr>
          <p:cNvPr id="21509" name="Group 34"/>
          <p:cNvGrpSpPr>
            <a:grpSpLocks/>
          </p:cNvGrpSpPr>
          <p:nvPr/>
        </p:nvGrpSpPr>
        <p:grpSpPr bwMode="auto">
          <a:xfrm>
            <a:off x="1258888" y="5546725"/>
            <a:ext cx="1584325" cy="1311275"/>
            <a:chOff x="884" y="3249"/>
            <a:chExt cx="952" cy="826"/>
          </a:xfrm>
        </p:grpSpPr>
        <p:grpSp>
          <p:nvGrpSpPr>
            <p:cNvPr id="21544" name="Group 35"/>
            <p:cNvGrpSpPr>
              <a:grpSpLocks/>
            </p:cNvGrpSpPr>
            <p:nvPr/>
          </p:nvGrpSpPr>
          <p:grpSpPr bwMode="auto">
            <a:xfrm>
              <a:off x="1701" y="3430"/>
              <a:ext cx="83" cy="551"/>
              <a:chOff x="1890" y="3444"/>
              <a:chExt cx="83" cy="551"/>
            </a:xfrm>
          </p:grpSpPr>
          <p:sp>
            <p:nvSpPr>
              <p:cNvPr id="21555" name="Line 36"/>
              <p:cNvSpPr>
                <a:spLocks noChangeShapeType="1"/>
              </p:cNvSpPr>
              <p:nvPr/>
            </p:nvSpPr>
            <p:spPr bwMode="auto">
              <a:xfrm>
                <a:off x="1890" y="3995"/>
                <a:ext cx="8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21556" name="Line 37"/>
              <p:cNvSpPr>
                <a:spLocks noChangeShapeType="1"/>
              </p:cNvSpPr>
              <p:nvPr/>
            </p:nvSpPr>
            <p:spPr bwMode="auto">
              <a:xfrm>
                <a:off x="1890" y="3605"/>
                <a:ext cx="8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21557" name="Line 38"/>
              <p:cNvSpPr>
                <a:spLocks noChangeShapeType="1"/>
              </p:cNvSpPr>
              <p:nvPr/>
            </p:nvSpPr>
            <p:spPr bwMode="auto">
              <a:xfrm>
                <a:off x="1890" y="3444"/>
                <a:ext cx="8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21558" name="Line 39"/>
              <p:cNvSpPr>
                <a:spLocks noChangeShapeType="1"/>
              </p:cNvSpPr>
              <p:nvPr/>
            </p:nvSpPr>
            <p:spPr bwMode="auto">
              <a:xfrm>
                <a:off x="1890" y="3800"/>
                <a:ext cx="8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grpSp>
        <p:grpSp>
          <p:nvGrpSpPr>
            <p:cNvPr id="21545" name="Group 40"/>
            <p:cNvGrpSpPr>
              <a:grpSpLocks/>
            </p:cNvGrpSpPr>
            <p:nvPr/>
          </p:nvGrpSpPr>
          <p:grpSpPr bwMode="auto">
            <a:xfrm>
              <a:off x="884" y="3249"/>
              <a:ext cx="952" cy="826"/>
              <a:chOff x="1066" y="3249"/>
              <a:chExt cx="952" cy="826"/>
            </a:xfrm>
          </p:grpSpPr>
          <p:sp>
            <p:nvSpPr>
              <p:cNvPr id="21546" name="Text Box 41"/>
              <p:cNvSpPr txBox="1">
                <a:spLocks noChangeArrowheads="1"/>
              </p:cNvSpPr>
              <p:nvPr/>
            </p:nvSpPr>
            <p:spPr bwMode="auto">
              <a:xfrm>
                <a:off x="1479" y="3453"/>
                <a:ext cx="330" cy="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nl-NL" altLang="nl-NL" sz="1400"/>
                  <a:t>TEL</a:t>
                </a:r>
              </a:p>
              <a:p>
                <a:pPr eaLnBrk="1" hangingPunct="1">
                  <a:spcBef>
                    <a:spcPct val="50000"/>
                  </a:spcBef>
                  <a:buFontTx/>
                  <a:buNone/>
                </a:pPr>
                <a:r>
                  <a:rPr lang="nl-NL" altLang="nl-NL" sz="1400"/>
                  <a:t>LER</a:t>
                </a:r>
                <a:endParaRPr lang="en-US" altLang="nl-NL" sz="1400"/>
              </a:p>
            </p:txBody>
          </p:sp>
          <p:sp>
            <p:nvSpPr>
              <p:cNvPr id="21547" name="Rectangle 42"/>
              <p:cNvSpPr>
                <a:spLocks noChangeArrowheads="1"/>
              </p:cNvSpPr>
              <p:nvPr/>
            </p:nvSpPr>
            <p:spPr bwMode="auto">
              <a:xfrm>
                <a:off x="1423" y="3299"/>
                <a:ext cx="467" cy="77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nl-NL" altLang="nl-NL" sz="1800"/>
              </a:p>
            </p:txBody>
          </p:sp>
          <p:sp>
            <p:nvSpPr>
              <p:cNvPr id="21548" name="Line 43"/>
              <p:cNvSpPr>
                <a:spLocks noChangeShapeType="1"/>
              </p:cNvSpPr>
              <p:nvPr/>
            </p:nvSpPr>
            <p:spPr bwMode="auto">
              <a:xfrm flipV="1">
                <a:off x="1066" y="3411"/>
                <a:ext cx="357" cy="1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21549" name="Text Box 44"/>
              <p:cNvSpPr txBox="1">
                <a:spLocks noChangeArrowheads="1"/>
              </p:cNvSpPr>
              <p:nvPr/>
            </p:nvSpPr>
            <p:spPr bwMode="auto">
              <a:xfrm>
                <a:off x="1190" y="3249"/>
                <a:ext cx="261"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nl-NL" altLang="nl-NL" sz="1000"/>
                  <a:t>a/u</a:t>
                </a:r>
                <a:endParaRPr lang="en-US" altLang="nl-NL" sz="1000"/>
              </a:p>
            </p:txBody>
          </p:sp>
          <p:sp>
            <p:nvSpPr>
              <p:cNvPr id="21550" name="Text Box 45"/>
              <p:cNvSpPr txBox="1">
                <a:spLocks noChangeArrowheads="1"/>
              </p:cNvSpPr>
              <p:nvPr/>
            </p:nvSpPr>
            <p:spPr bwMode="auto">
              <a:xfrm>
                <a:off x="1247" y="3521"/>
                <a:ext cx="192"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nl-NL" altLang="nl-NL" sz="1000"/>
                  <a:t>r</a:t>
                </a:r>
                <a:endParaRPr lang="en-US" altLang="nl-NL" sz="1000"/>
              </a:p>
            </p:txBody>
          </p:sp>
          <p:sp>
            <p:nvSpPr>
              <p:cNvPr id="21551" name="Text Box 46"/>
              <p:cNvSpPr txBox="1">
                <a:spLocks noChangeArrowheads="1"/>
              </p:cNvSpPr>
              <p:nvPr/>
            </p:nvSpPr>
            <p:spPr bwMode="auto">
              <a:xfrm>
                <a:off x="1202" y="3793"/>
                <a:ext cx="275"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nl-NL" altLang="nl-NL" sz="1000"/>
                  <a:t>tel</a:t>
                </a:r>
                <a:endParaRPr lang="en-US" altLang="nl-NL" sz="1000"/>
              </a:p>
            </p:txBody>
          </p:sp>
          <p:sp>
            <p:nvSpPr>
              <p:cNvPr id="21552" name="Line 47"/>
              <p:cNvSpPr>
                <a:spLocks noChangeShapeType="1"/>
              </p:cNvSpPr>
              <p:nvPr/>
            </p:nvSpPr>
            <p:spPr bwMode="auto">
              <a:xfrm flipV="1">
                <a:off x="1066" y="3666"/>
                <a:ext cx="357" cy="1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21553" name="Line 48"/>
              <p:cNvSpPr>
                <a:spLocks noChangeShapeType="1"/>
              </p:cNvSpPr>
              <p:nvPr/>
            </p:nvSpPr>
            <p:spPr bwMode="auto">
              <a:xfrm flipV="1">
                <a:off x="1066" y="3929"/>
                <a:ext cx="357" cy="1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21554" name="Text Box 49"/>
              <p:cNvSpPr txBox="1">
                <a:spLocks noChangeArrowheads="1"/>
              </p:cNvSpPr>
              <p:nvPr/>
            </p:nvSpPr>
            <p:spPr bwMode="auto">
              <a:xfrm>
                <a:off x="1837" y="3294"/>
                <a:ext cx="181" cy="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nl-NL" altLang="nl-NL" sz="1200"/>
                  <a:t>8</a:t>
                </a:r>
              </a:p>
              <a:p>
                <a:pPr eaLnBrk="1" hangingPunct="1">
                  <a:spcBef>
                    <a:spcPct val="50000"/>
                  </a:spcBef>
                  <a:buFontTx/>
                  <a:buNone/>
                </a:pPr>
                <a:r>
                  <a:rPr lang="nl-NL" altLang="nl-NL" sz="1200"/>
                  <a:t>4</a:t>
                </a:r>
              </a:p>
              <a:p>
                <a:pPr eaLnBrk="1" hangingPunct="1">
                  <a:spcBef>
                    <a:spcPct val="50000"/>
                  </a:spcBef>
                  <a:buFontTx/>
                  <a:buNone/>
                </a:pPr>
                <a:r>
                  <a:rPr lang="nl-NL" altLang="nl-NL" sz="1200"/>
                  <a:t>2</a:t>
                </a:r>
              </a:p>
              <a:p>
                <a:pPr eaLnBrk="1" hangingPunct="1">
                  <a:spcBef>
                    <a:spcPct val="50000"/>
                  </a:spcBef>
                  <a:buFontTx/>
                  <a:buNone/>
                </a:pPr>
                <a:r>
                  <a:rPr lang="nl-NL" altLang="nl-NL" sz="1200"/>
                  <a:t>1</a:t>
                </a:r>
                <a:endParaRPr lang="en-US" altLang="nl-NL" sz="1200"/>
              </a:p>
            </p:txBody>
          </p:sp>
        </p:grpSp>
      </p:grpSp>
      <p:sp>
        <p:nvSpPr>
          <p:cNvPr id="21510" name="Text Box 50"/>
          <p:cNvSpPr txBox="1">
            <a:spLocks noChangeArrowheads="1"/>
          </p:cNvSpPr>
          <p:nvPr/>
        </p:nvSpPr>
        <p:spPr bwMode="auto">
          <a:xfrm>
            <a:off x="1403350" y="1268413"/>
            <a:ext cx="7740650" cy="779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nl-NL" altLang="nl-NL" sz="1800" dirty="0">
                <a:solidFill>
                  <a:srgbClr val="7030A0"/>
                </a:solidFill>
                <a:latin typeface="Comic Sans MS" pitchFamily="66" charset="0"/>
              </a:rPr>
              <a:t>Verwerkers zetten ingangssignalen om in uitgangssignalen volgens</a:t>
            </a:r>
          </a:p>
          <a:p>
            <a:pPr eaLnBrk="1" hangingPunct="1">
              <a:spcBef>
                <a:spcPct val="50000"/>
              </a:spcBef>
              <a:buFontTx/>
              <a:buNone/>
            </a:pPr>
            <a:r>
              <a:rPr lang="nl-NL" altLang="nl-NL" sz="1800" dirty="0">
                <a:solidFill>
                  <a:srgbClr val="7030A0"/>
                </a:solidFill>
                <a:latin typeface="Comic Sans MS" pitchFamily="66" charset="0"/>
              </a:rPr>
              <a:t>simpele logische regels (EN, OF, NIET, OOIT, ALS .. DAN .., TEL)</a:t>
            </a:r>
            <a:endParaRPr lang="en-US" altLang="nl-NL" sz="1800" dirty="0">
              <a:solidFill>
                <a:srgbClr val="7030A0"/>
              </a:solidFill>
              <a:latin typeface="Comic Sans MS" pitchFamily="66" charset="0"/>
            </a:endParaRPr>
          </a:p>
        </p:txBody>
      </p:sp>
      <p:grpSp>
        <p:nvGrpSpPr>
          <p:cNvPr id="21511" name="Group 51"/>
          <p:cNvGrpSpPr>
            <a:grpSpLocks/>
          </p:cNvGrpSpPr>
          <p:nvPr/>
        </p:nvGrpSpPr>
        <p:grpSpPr bwMode="auto">
          <a:xfrm>
            <a:off x="1403350" y="4292600"/>
            <a:ext cx="1512888" cy="1079500"/>
            <a:chOff x="567" y="2296"/>
            <a:chExt cx="817" cy="680"/>
          </a:xfrm>
        </p:grpSpPr>
        <p:grpSp>
          <p:nvGrpSpPr>
            <p:cNvPr id="21532" name="Group 52"/>
            <p:cNvGrpSpPr>
              <a:grpSpLocks/>
            </p:cNvGrpSpPr>
            <p:nvPr/>
          </p:nvGrpSpPr>
          <p:grpSpPr bwMode="auto">
            <a:xfrm>
              <a:off x="567" y="2296"/>
              <a:ext cx="816" cy="635"/>
              <a:chOff x="567" y="2296"/>
              <a:chExt cx="816" cy="635"/>
            </a:xfrm>
          </p:grpSpPr>
          <p:grpSp>
            <p:nvGrpSpPr>
              <p:cNvPr id="21536" name="Group 53"/>
              <p:cNvGrpSpPr>
                <a:grpSpLocks/>
              </p:cNvGrpSpPr>
              <p:nvPr/>
            </p:nvGrpSpPr>
            <p:grpSpPr bwMode="auto">
              <a:xfrm>
                <a:off x="567" y="2296"/>
                <a:ext cx="726" cy="635"/>
                <a:chOff x="612" y="2795"/>
                <a:chExt cx="1588" cy="953"/>
              </a:xfrm>
            </p:grpSpPr>
            <p:sp>
              <p:nvSpPr>
                <p:cNvPr id="21538" name="Line 54"/>
                <p:cNvSpPr>
                  <a:spLocks noChangeShapeType="1"/>
                </p:cNvSpPr>
                <p:nvPr/>
              </p:nvSpPr>
              <p:spPr bwMode="auto">
                <a:xfrm>
                  <a:off x="612" y="3022"/>
                  <a:ext cx="68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21539" name="AutoShape 55"/>
                <p:cNvSpPr>
                  <a:spLocks noChangeArrowheads="1"/>
                </p:cNvSpPr>
                <p:nvPr/>
              </p:nvSpPr>
              <p:spPr bwMode="auto">
                <a:xfrm rot="5400000">
                  <a:off x="1110" y="2977"/>
                  <a:ext cx="681" cy="317"/>
                </a:xfrm>
                <a:prstGeom prst="triangle">
                  <a:avLst>
                    <a:gd name="adj" fmla="val 500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nl-NL" altLang="nl-NL" sz="1800"/>
                </a:p>
              </p:txBody>
            </p:sp>
            <p:sp>
              <p:nvSpPr>
                <p:cNvPr id="21540" name="Line 56"/>
                <p:cNvSpPr>
                  <a:spLocks noChangeShapeType="1"/>
                </p:cNvSpPr>
                <p:nvPr/>
              </p:nvSpPr>
              <p:spPr bwMode="auto">
                <a:xfrm flipH="1">
                  <a:off x="1020" y="3249"/>
                  <a:ext cx="27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21541" name="Line 57"/>
                <p:cNvSpPr>
                  <a:spLocks noChangeShapeType="1"/>
                </p:cNvSpPr>
                <p:nvPr/>
              </p:nvSpPr>
              <p:spPr bwMode="auto">
                <a:xfrm>
                  <a:off x="1020" y="3249"/>
                  <a:ext cx="0" cy="4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21542" name="Line 58"/>
                <p:cNvSpPr>
                  <a:spLocks noChangeShapeType="1"/>
                </p:cNvSpPr>
                <p:nvPr/>
              </p:nvSpPr>
              <p:spPr bwMode="auto">
                <a:xfrm>
                  <a:off x="1020" y="3748"/>
                  <a:ext cx="77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21543" name="Arc 59"/>
                <p:cNvSpPr>
                  <a:spLocks/>
                </p:cNvSpPr>
                <p:nvPr/>
              </p:nvSpPr>
              <p:spPr bwMode="auto">
                <a:xfrm flipH="1">
                  <a:off x="1791" y="3385"/>
                  <a:ext cx="409" cy="363"/>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grpSp>
          <p:sp>
            <p:nvSpPr>
              <p:cNvPr id="21537" name="Line 60"/>
              <p:cNvSpPr>
                <a:spLocks noChangeShapeType="1"/>
              </p:cNvSpPr>
              <p:nvPr/>
            </p:nvSpPr>
            <p:spPr bwMode="auto">
              <a:xfrm>
                <a:off x="1020" y="2523"/>
                <a:ext cx="3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grpSp>
        <p:grpSp>
          <p:nvGrpSpPr>
            <p:cNvPr id="21533" name="Group 61"/>
            <p:cNvGrpSpPr>
              <a:grpSpLocks/>
            </p:cNvGrpSpPr>
            <p:nvPr/>
          </p:nvGrpSpPr>
          <p:grpSpPr bwMode="auto">
            <a:xfrm>
              <a:off x="1202" y="2795"/>
              <a:ext cx="182" cy="181"/>
              <a:chOff x="1882" y="2795"/>
              <a:chExt cx="182" cy="181"/>
            </a:xfrm>
          </p:grpSpPr>
          <p:sp>
            <p:nvSpPr>
              <p:cNvPr id="21534" name="Line 62"/>
              <p:cNvSpPr>
                <a:spLocks noChangeShapeType="1"/>
              </p:cNvSpPr>
              <p:nvPr/>
            </p:nvSpPr>
            <p:spPr bwMode="auto">
              <a:xfrm>
                <a:off x="1882" y="2795"/>
                <a:ext cx="182" cy="18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21535" name="Oval 63"/>
              <p:cNvSpPr>
                <a:spLocks noChangeArrowheads="1"/>
              </p:cNvSpPr>
              <p:nvPr/>
            </p:nvSpPr>
            <p:spPr bwMode="auto">
              <a:xfrm>
                <a:off x="1927" y="2840"/>
                <a:ext cx="137" cy="13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nl-NL" altLang="nl-NL" sz="1800"/>
              </a:p>
            </p:txBody>
          </p:sp>
        </p:grpSp>
      </p:grpSp>
      <p:grpSp>
        <p:nvGrpSpPr>
          <p:cNvPr id="63552" name="Group 64"/>
          <p:cNvGrpSpPr>
            <a:grpSpLocks/>
          </p:cNvGrpSpPr>
          <p:nvPr/>
        </p:nvGrpSpPr>
        <p:grpSpPr bwMode="auto">
          <a:xfrm>
            <a:off x="1403350" y="2997200"/>
            <a:ext cx="1655763" cy="936625"/>
            <a:chOff x="2200" y="1933"/>
            <a:chExt cx="1043" cy="590"/>
          </a:xfrm>
        </p:grpSpPr>
        <p:sp>
          <p:nvSpPr>
            <p:cNvPr id="21527" name="Line 65"/>
            <p:cNvSpPr>
              <a:spLocks noChangeShapeType="1"/>
            </p:cNvSpPr>
            <p:nvPr/>
          </p:nvSpPr>
          <p:spPr bwMode="auto">
            <a:xfrm>
              <a:off x="2608" y="1933"/>
              <a:ext cx="0" cy="59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grpSp>
          <p:nvGrpSpPr>
            <p:cNvPr id="21528" name="Group 66"/>
            <p:cNvGrpSpPr>
              <a:grpSpLocks/>
            </p:cNvGrpSpPr>
            <p:nvPr/>
          </p:nvGrpSpPr>
          <p:grpSpPr bwMode="auto">
            <a:xfrm>
              <a:off x="2200" y="1933"/>
              <a:ext cx="1043" cy="590"/>
              <a:chOff x="431" y="1933"/>
              <a:chExt cx="1043" cy="590"/>
            </a:xfrm>
          </p:grpSpPr>
          <p:sp>
            <p:nvSpPr>
              <p:cNvPr id="21529" name="Line 67"/>
              <p:cNvSpPr>
                <a:spLocks noChangeShapeType="1"/>
              </p:cNvSpPr>
              <p:nvPr/>
            </p:nvSpPr>
            <p:spPr bwMode="auto">
              <a:xfrm>
                <a:off x="476" y="2160"/>
                <a:ext cx="72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21530" name="Text Box 68"/>
              <p:cNvSpPr txBox="1">
                <a:spLocks noChangeArrowheads="1"/>
              </p:cNvSpPr>
              <p:nvPr/>
            </p:nvSpPr>
            <p:spPr bwMode="auto">
              <a:xfrm>
                <a:off x="567" y="1979"/>
                <a:ext cx="907" cy="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nl-NL" altLang="nl-NL" sz="1200" dirty="0">
                    <a:solidFill>
                      <a:srgbClr val="7030A0"/>
                    </a:solidFill>
                    <a:latin typeface="Comic Sans MS" pitchFamily="66" charset="0"/>
                  </a:rPr>
                  <a:t>A         - A</a:t>
                </a:r>
              </a:p>
              <a:p>
                <a:pPr eaLnBrk="1" hangingPunct="1">
                  <a:spcBef>
                    <a:spcPct val="50000"/>
                  </a:spcBef>
                  <a:buFontTx/>
                  <a:buAutoNum type="arabicPlain"/>
                </a:pPr>
                <a:r>
                  <a:rPr lang="nl-NL" altLang="nl-NL" sz="1200" dirty="0">
                    <a:solidFill>
                      <a:srgbClr val="7030A0"/>
                    </a:solidFill>
                    <a:latin typeface="Comic Sans MS" pitchFamily="66" charset="0"/>
                  </a:rPr>
                  <a:t>      0</a:t>
                </a:r>
              </a:p>
              <a:p>
                <a:pPr eaLnBrk="1" hangingPunct="1">
                  <a:spcBef>
                    <a:spcPct val="50000"/>
                  </a:spcBef>
                  <a:buFontTx/>
                  <a:buNone/>
                </a:pPr>
                <a:r>
                  <a:rPr lang="nl-NL" altLang="nl-NL" sz="1200" dirty="0">
                    <a:solidFill>
                      <a:srgbClr val="7030A0"/>
                    </a:solidFill>
                    <a:latin typeface="Comic Sans MS" pitchFamily="66" charset="0"/>
                  </a:rPr>
                  <a:t>0            1</a:t>
                </a:r>
              </a:p>
            </p:txBody>
          </p:sp>
          <p:sp>
            <p:nvSpPr>
              <p:cNvPr id="21531" name="Rectangle 69"/>
              <p:cNvSpPr>
                <a:spLocks noChangeArrowheads="1"/>
              </p:cNvSpPr>
              <p:nvPr/>
            </p:nvSpPr>
            <p:spPr bwMode="auto">
              <a:xfrm>
                <a:off x="431" y="1933"/>
                <a:ext cx="861" cy="59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nl-NL" altLang="nl-NL" sz="1800"/>
              </a:p>
            </p:txBody>
          </p:sp>
        </p:grpSp>
      </p:grpSp>
      <p:grpSp>
        <p:nvGrpSpPr>
          <p:cNvPr id="63558" name="Group 70"/>
          <p:cNvGrpSpPr>
            <a:grpSpLocks/>
          </p:cNvGrpSpPr>
          <p:nvPr/>
        </p:nvGrpSpPr>
        <p:grpSpPr bwMode="auto">
          <a:xfrm>
            <a:off x="3708400" y="2852738"/>
            <a:ext cx="2738438" cy="1511300"/>
            <a:chOff x="1565" y="1933"/>
            <a:chExt cx="1725" cy="952"/>
          </a:xfrm>
        </p:grpSpPr>
        <p:sp>
          <p:nvSpPr>
            <p:cNvPr id="21521" name="Line 71"/>
            <p:cNvSpPr>
              <a:spLocks noChangeShapeType="1"/>
            </p:cNvSpPr>
            <p:nvPr/>
          </p:nvSpPr>
          <p:spPr bwMode="auto">
            <a:xfrm>
              <a:off x="1565" y="2160"/>
              <a:ext cx="15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grpSp>
          <p:nvGrpSpPr>
            <p:cNvPr id="21522" name="Group 72"/>
            <p:cNvGrpSpPr>
              <a:grpSpLocks/>
            </p:cNvGrpSpPr>
            <p:nvPr/>
          </p:nvGrpSpPr>
          <p:grpSpPr bwMode="auto">
            <a:xfrm>
              <a:off x="1565" y="1933"/>
              <a:ext cx="1725" cy="952"/>
              <a:chOff x="1927" y="1888"/>
              <a:chExt cx="1725" cy="952"/>
            </a:xfrm>
          </p:grpSpPr>
          <p:sp>
            <p:nvSpPr>
              <p:cNvPr id="21523" name="Text Box 73"/>
              <p:cNvSpPr txBox="1">
                <a:spLocks noChangeArrowheads="1"/>
              </p:cNvSpPr>
              <p:nvPr/>
            </p:nvSpPr>
            <p:spPr bwMode="auto">
              <a:xfrm>
                <a:off x="1973" y="1933"/>
                <a:ext cx="1679" cy="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nl-NL" altLang="nl-NL" sz="1200" dirty="0">
                    <a:solidFill>
                      <a:srgbClr val="7030A0"/>
                    </a:solidFill>
                    <a:latin typeface="Comic Sans MS" pitchFamily="66" charset="0"/>
                  </a:rPr>
                  <a:t>A     B        A EN B        A OF  B</a:t>
                </a:r>
              </a:p>
              <a:p>
                <a:pPr eaLnBrk="1" hangingPunct="1">
                  <a:spcBef>
                    <a:spcPct val="50000"/>
                  </a:spcBef>
                  <a:buFontTx/>
                  <a:buNone/>
                </a:pPr>
                <a:r>
                  <a:rPr lang="nl-NL" altLang="nl-NL" sz="1200" dirty="0">
                    <a:solidFill>
                      <a:srgbClr val="7030A0"/>
                    </a:solidFill>
                    <a:latin typeface="Comic Sans MS" pitchFamily="66" charset="0"/>
                  </a:rPr>
                  <a:t>1      1             1                 1</a:t>
                </a:r>
              </a:p>
              <a:p>
                <a:pPr eaLnBrk="1" hangingPunct="1">
                  <a:spcBef>
                    <a:spcPct val="50000"/>
                  </a:spcBef>
                  <a:buFontTx/>
                  <a:buNone/>
                </a:pPr>
                <a:r>
                  <a:rPr lang="nl-NL" altLang="nl-NL" sz="1200" dirty="0">
                    <a:solidFill>
                      <a:srgbClr val="7030A0"/>
                    </a:solidFill>
                    <a:latin typeface="Comic Sans MS" pitchFamily="66" charset="0"/>
                  </a:rPr>
                  <a:t>1      0            0                 1</a:t>
                </a:r>
              </a:p>
              <a:p>
                <a:pPr eaLnBrk="1" hangingPunct="1">
                  <a:spcBef>
                    <a:spcPct val="50000"/>
                  </a:spcBef>
                  <a:buFontTx/>
                  <a:buNone/>
                </a:pPr>
                <a:r>
                  <a:rPr lang="nl-NL" altLang="nl-NL" sz="1200" dirty="0">
                    <a:solidFill>
                      <a:srgbClr val="7030A0"/>
                    </a:solidFill>
                    <a:latin typeface="Comic Sans MS" pitchFamily="66" charset="0"/>
                  </a:rPr>
                  <a:t>0      1            0                 1</a:t>
                </a:r>
              </a:p>
              <a:p>
                <a:pPr eaLnBrk="1" hangingPunct="1">
                  <a:spcBef>
                    <a:spcPct val="50000"/>
                  </a:spcBef>
                  <a:buFontTx/>
                  <a:buNone/>
                </a:pPr>
                <a:r>
                  <a:rPr lang="nl-NL" altLang="nl-NL" sz="1200" dirty="0">
                    <a:solidFill>
                      <a:srgbClr val="7030A0"/>
                    </a:solidFill>
                    <a:latin typeface="Comic Sans MS" pitchFamily="66" charset="0"/>
                  </a:rPr>
                  <a:t>0      0           0                 0</a:t>
                </a:r>
                <a:endParaRPr lang="en-US" altLang="nl-NL" sz="1200" dirty="0">
                  <a:solidFill>
                    <a:srgbClr val="7030A0"/>
                  </a:solidFill>
                  <a:latin typeface="Comic Sans MS" pitchFamily="66" charset="0"/>
                </a:endParaRPr>
              </a:p>
            </p:txBody>
          </p:sp>
          <p:sp>
            <p:nvSpPr>
              <p:cNvPr id="21524" name="Rectangle 74"/>
              <p:cNvSpPr>
                <a:spLocks noChangeArrowheads="1"/>
              </p:cNvSpPr>
              <p:nvPr/>
            </p:nvSpPr>
            <p:spPr bwMode="auto">
              <a:xfrm>
                <a:off x="1927" y="1888"/>
                <a:ext cx="1588" cy="95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nl-NL" altLang="nl-NL" sz="1800"/>
              </a:p>
            </p:txBody>
          </p:sp>
          <p:sp>
            <p:nvSpPr>
              <p:cNvPr id="21525" name="Line 75"/>
              <p:cNvSpPr>
                <a:spLocks noChangeShapeType="1"/>
              </p:cNvSpPr>
              <p:nvPr/>
            </p:nvSpPr>
            <p:spPr bwMode="auto">
              <a:xfrm>
                <a:off x="2426" y="1888"/>
                <a:ext cx="0" cy="95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21526" name="Line 76"/>
              <p:cNvSpPr>
                <a:spLocks noChangeShapeType="1"/>
              </p:cNvSpPr>
              <p:nvPr/>
            </p:nvSpPr>
            <p:spPr bwMode="auto">
              <a:xfrm>
                <a:off x="2925" y="1888"/>
                <a:ext cx="0" cy="95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grpSp>
      </p:grpSp>
      <p:sp>
        <p:nvSpPr>
          <p:cNvPr id="63565" name="Text Box 77"/>
          <p:cNvSpPr txBox="1">
            <a:spLocks noChangeArrowheads="1"/>
          </p:cNvSpPr>
          <p:nvPr/>
        </p:nvSpPr>
        <p:spPr bwMode="auto">
          <a:xfrm>
            <a:off x="6407150" y="2924175"/>
            <a:ext cx="2736850" cy="119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nl-NL" altLang="nl-NL" sz="1800" dirty="0">
                <a:solidFill>
                  <a:srgbClr val="7030A0"/>
                </a:solidFill>
                <a:latin typeface="Comic Sans MS" pitchFamily="66" charset="0"/>
              </a:rPr>
              <a:t>Als OOIT  SET hoog</a:t>
            </a:r>
          </a:p>
          <a:p>
            <a:pPr eaLnBrk="1" hangingPunct="1">
              <a:spcBef>
                <a:spcPct val="50000"/>
              </a:spcBef>
              <a:buFontTx/>
              <a:buNone/>
            </a:pPr>
            <a:r>
              <a:rPr lang="nl-NL" altLang="nl-NL" sz="1800" dirty="0">
                <a:solidFill>
                  <a:srgbClr val="7030A0"/>
                </a:solidFill>
                <a:latin typeface="Comic Sans MS" pitchFamily="66" charset="0"/>
              </a:rPr>
              <a:t>geweest is dan is M</a:t>
            </a:r>
          </a:p>
          <a:p>
            <a:pPr eaLnBrk="1" hangingPunct="1">
              <a:spcBef>
                <a:spcPct val="50000"/>
              </a:spcBef>
              <a:buFontTx/>
              <a:buNone/>
            </a:pPr>
            <a:r>
              <a:rPr lang="nl-NL" altLang="nl-NL" sz="1800" dirty="0">
                <a:solidFill>
                  <a:srgbClr val="7030A0"/>
                </a:solidFill>
                <a:latin typeface="Comic Sans MS" pitchFamily="66" charset="0"/>
              </a:rPr>
              <a:t>hoog, tot RESET HOOG </a:t>
            </a:r>
            <a:endParaRPr lang="en-US" altLang="nl-NL" sz="1800" dirty="0">
              <a:solidFill>
                <a:srgbClr val="7030A0"/>
              </a:solidFill>
              <a:latin typeface="Comic Sans MS" pitchFamily="66" charset="0"/>
            </a:endParaRPr>
          </a:p>
        </p:txBody>
      </p:sp>
      <p:sp>
        <p:nvSpPr>
          <p:cNvPr id="63566" name="Text Box 78"/>
          <p:cNvSpPr txBox="1">
            <a:spLocks noChangeArrowheads="1"/>
          </p:cNvSpPr>
          <p:nvPr/>
        </p:nvSpPr>
        <p:spPr bwMode="auto">
          <a:xfrm>
            <a:off x="3708400" y="4508500"/>
            <a:ext cx="6732588" cy="77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nl-NL" altLang="nl-NL" sz="1800" dirty="0">
                <a:solidFill>
                  <a:srgbClr val="7030A0"/>
                </a:solidFill>
                <a:latin typeface="Comic Sans MS" pitchFamily="66" charset="0"/>
              </a:rPr>
              <a:t>COMPARATOR= ALS .. DAN .. </a:t>
            </a:r>
          </a:p>
          <a:p>
            <a:pPr eaLnBrk="1" hangingPunct="1">
              <a:spcBef>
                <a:spcPct val="50000"/>
              </a:spcBef>
              <a:buFontTx/>
              <a:buNone/>
            </a:pPr>
            <a:r>
              <a:rPr lang="nl-NL" altLang="nl-NL" sz="1800" dirty="0">
                <a:solidFill>
                  <a:srgbClr val="7030A0"/>
                </a:solidFill>
                <a:latin typeface="Comic Sans MS" pitchFamily="66" charset="0"/>
              </a:rPr>
              <a:t>    </a:t>
            </a:r>
            <a:r>
              <a:rPr lang="nl-NL" altLang="nl-NL" sz="1800" dirty="0" err="1">
                <a:solidFill>
                  <a:srgbClr val="7030A0"/>
                </a:solidFill>
                <a:latin typeface="Comic Sans MS" pitchFamily="66" charset="0"/>
              </a:rPr>
              <a:t>V</a:t>
            </a:r>
            <a:r>
              <a:rPr lang="nl-NL" altLang="nl-NL" sz="1800" baseline="-25000" dirty="0" err="1">
                <a:solidFill>
                  <a:srgbClr val="7030A0"/>
                </a:solidFill>
                <a:latin typeface="Comic Sans MS" pitchFamily="66" charset="0"/>
              </a:rPr>
              <a:t>uit</a:t>
            </a:r>
            <a:r>
              <a:rPr lang="nl-NL" altLang="nl-NL" sz="1800" dirty="0">
                <a:solidFill>
                  <a:srgbClr val="7030A0"/>
                </a:solidFill>
                <a:latin typeface="Comic Sans MS" pitchFamily="66" charset="0"/>
              </a:rPr>
              <a:t> wordt hoog als V</a:t>
            </a:r>
            <a:r>
              <a:rPr lang="nl-NL" altLang="nl-NL" sz="1800" baseline="-25000" dirty="0">
                <a:solidFill>
                  <a:srgbClr val="7030A0"/>
                </a:solidFill>
                <a:latin typeface="Comic Sans MS" pitchFamily="66" charset="0"/>
              </a:rPr>
              <a:t>in</a:t>
            </a:r>
            <a:r>
              <a:rPr lang="nl-NL" altLang="nl-NL" sz="1800" dirty="0">
                <a:solidFill>
                  <a:srgbClr val="7030A0"/>
                </a:solidFill>
                <a:latin typeface="Comic Sans MS" pitchFamily="66" charset="0"/>
              </a:rPr>
              <a:t>&gt;</a:t>
            </a:r>
            <a:r>
              <a:rPr lang="nl-NL" altLang="nl-NL" sz="1800" dirty="0" err="1">
                <a:solidFill>
                  <a:srgbClr val="7030A0"/>
                </a:solidFill>
                <a:latin typeface="Comic Sans MS" pitchFamily="66" charset="0"/>
              </a:rPr>
              <a:t>V</a:t>
            </a:r>
            <a:r>
              <a:rPr lang="nl-NL" altLang="nl-NL" sz="1800" baseline="-25000" dirty="0" err="1">
                <a:solidFill>
                  <a:srgbClr val="7030A0"/>
                </a:solidFill>
                <a:latin typeface="Comic Sans MS" pitchFamily="66" charset="0"/>
              </a:rPr>
              <a:t>ref</a:t>
            </a:r>
            <a:endParaRPr lang="en-US" altLang="nl-NL" sz="1800" baseline="-25000" dirty="0">
              <a:solidFill>
                <a:srgbClr val="7030A0"/>
              </a:solidFill>
              <a:latin typeface="Comic Sans MS" pitchFamily="66" charset="0"/>
            </a:endParaRPr>
          </a:p>
        </p:txBody>
      </p:sp>
      <p:sp>
        <p:nvSpPr>
          <p:cNvPr id="21516" name="Text Box 79"/>
          <p:cNvSpPr txBox="1">
            <a:spLocks noChangeArrowheads="1"/>
          </p:cNvSpPr>
          <p:nvPr/>
        </p:nvSpPr>
        <p:spPr bwMode="auto">
          <a:xfrm>
            <a:off x="1403350" y="4149725"/>
            <a:ext cx="5048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nl-NL" altLang="nl-NL" sz="1800"/>
              <a:t>V</a:t>
            </a:r>
            <a:r>
              <a:rPr lang="nl-NL" altLang="nl-NL" sz="1800" baseline="-25000"/>
              <a:t>in</a:t>
            </a:r>
            <a:endParaRPr lang="en-US" altLang="nl-NL" sz="1800" baseline="-25000"/>
          </a:p>
        </p:txBody>
      </p:sp>
      <p:sp>
        <p:nvSpPr>
          <p:cNvPr id="21517" name="Text Box 80"/>
          <p:cNvSpPr txBox="1">
            <a:spLocks noChangeArrowheads="1"/>
          </p:cNvSpPr>
          <p:nvPr/>
        </p:nvSpPr>
        <p:spPr bwMode="auto">
          <a:xfrm>
            <a:off x="2411413" y="4292600"/>
            <a:ext cx="5048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nl-NL" altLang="nl-NL" sz="1800"/>
              <a:t>V</a:t>
            </a:r>
            <a:r>
              <a:rPr lang="nl-NL" altLang="nl-NL" sz="1800" baseline="-25000"/>
              <a:t>uit</a:t>
            </a:r>
            <a:endParaRPr lang="en-US" altLang="nl-NL" sz="1800" baseline="-25000"/>
          </a:p>
        </p:txBody>
      </p:sp>
      <p:sp>
        <p:nvSpPr>
          <p:cNvPr id="21518" name="Text Box 81"/>
          <p:cNvSpPr txBox="1">
            <a:spLocks noChangeArrowheads="1"/>
          </p:cNvSpPr>
          <p:nvPr/>
        </p:nvSpPr>
        <p:spPr bwMode="auto">
          <a:xfrm>
            <a:off x="1979613" y="4941888"/>
            <a:ext cx="6477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nl-NL" altLang="nl-NL" sz="1800"/>
              <a:t>V</a:t>
            </a:r>
            <a:r>
              <a:rPr lang="nl-NL" altLang="nl-NL" sz="1800" baseline="-25000"/>
              <a:t>ref</a:t>
            </a:r>
            <a:endParaRPr lang="en-US" altLang="nl-NL" sz="1800" baseline="-25000"/>
          </a:p>
        </p:txBody>
      </p:sp>
      <p:sp>
        <p:nvSpPr>
          <p:cNvPr id="63570" name="Text Box 82"/>
          <p:cNvSpPr txBox="1">
            <a:spLocks noChangeArrowheads="1"/>
          </p:cNvSpPr>
          <p:nvPr/>
        </p:nvSpPr>
        <p:spPr bwMode="auto">
          <a:xfrm>
            <a:off x="3779838" y="5665788"/>
            <a:ext cx="5545137" cy="1192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nl-NL" altLang="nl-NL" sz="1800" dirty="0">
                <a:solidFill>
                  <a:srgbClr val="7030A0"/>
                </a:solidFill>
                <a:latin typeface="Comic Sans MS" pitchFamily="66" charset="0"/>
              </a:rPr>
              <a:t>TELLER</a:t>
            </a:r>
          </a:p>
          <a:p>
            <a:pPr eaLnBrk="1" hangingPunct="1">
              <a:spcBef>
                <a:spcPct val="50000"/>
              </a:spcBef>
              <a:buFontTx/>
              <a:buNone/>
            </a:pPr>
            <a:r>
              <a:rPr lang="nl-NL" altLang="nl-NL" sz="1800" dirty="0">
                <a:solidFill>
                  <a:srgbClr val="7030A0"/>
                </a:solidFill>
                <a:latin typeface="Comic Sans MS" pitchFamily="66" charset="0"/>
              </a:rPr>
              <a:t>Zolang AAN = HOOG en RESET = LAAG wordt de </a:t>
            </a:r>
          </a:p>
          <a:p>
            <a:pPr eaLnBrk="1" hangingPunct="1">
              <a:spcBef>
                <a:spcPct val="50000"/>
              </a:spcBef>
              <a:buFontTx/>
              <a:buNone/>
            </a:pPr>
            <a:r>
              <a:rPr lang="nl-NL" altLang="nl-NL" sz="1800" dirty="0">
                <a:solidFill>
                  <a:srgbClr val="7030A0"/>
                </a:solidFill>
                <a:latin typeface="Comic Sans MS" pitchFamily="66" charset="0"/>
              </a:rPr>
              <a:t>teller 1 opgehoogd als TEL van 0 naar 1 gaat</a:t>
            </a:r>
            <a:endParaRPr lang="en-US" altLang="nl-NL" sz="1800" dirty="0">
              <a:solidFill>
                <a:srgbClr val="7030A0"/>
              </a:solidFill>
              <a:latin typeface="Comic Sans MS" pitchFamily="66" charset="0"/>
            </a:endParaRPr>
          </a:p>
        </p:txBody>
      </p:sp>
      <p:sp>
        <p:nvSpPr>
          <p:cNvPr id="21520" name="Rectangle 83"/>
          <p:cNvSpPr>
            <a:spLocks noChangeArrowheads="1"/>
          </p:cNvSpPr>
          <p:nvPr/>
        </p:nvSpPr>
        <p:spPr bwMode="auto">
          <a:xfrm>
            <a:off x="0" y="0"/>
            <a:ext cx="900113" cy="6858000"/>
          </a:xfrm>
          <a:prstGeom prst="rect">
            <a:avLst/>
          </a:prstGeom>
          <a:solidFill>
            <a:srgbClr val="7030A0"/>
          </a:solidFill>
          <a:ln w="9525">
            <a:solidFill>
              <a:srgbClr val="7030A0"/>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nl-NL" altLang="nl-NL" sz="1800"/>
          </a:p>
        </p:txBody>
      </p:sp>
    </p:spTree>
    <p:extLst>
      <p:ext uri="{BB962C8B-B14F-4D97-AF65-F5344CB8AC3E}">
        <p14:creationId xmlns:p14="http://schemas.microsoft.com/office/powerpoint/2010/main" val="21287288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355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355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356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356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35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565" grpId="0"/>
      <p:bldP spid="63566" grpId="0"/>
      <p:bldP spid="6357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0" y="0"/>
            <a:ext cx="9144000" cy="1052513"/>
          </a:xfrm>
          <a:prstGeom prst="rect">
            <a:avLst/>
          </a:prstGeom>
          <a:solidFill>
            <a:srgbClr val="7030A0"/>
          </a:solidFill>
          <a:ln w="9525">
            <a:solidFill>
              <a:srgbClr val="7030A0"/>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nl-NL" altLang="nl-NL" sz="1800"/>
          </a:p>
        </p:txBody>
      </p:sp>
      <p:sp>
        <p:nvSpPr>
          <p:cNvPr id="22531" name="Rectangle 3"/>
          <p:cNvSpPr>
            <a:spLocks noChangeArrowheads="1"/>
          </p:cNvSpPr>
          <p:nvPr/>
        </p:nvSpPr>
        <p:spPr bwMode="auto">
          <a:xfrm>
            <a:off x="0" y="0"/>
            <a:ext cx="1187450" cy="6858000"/>
          </a:xfrm>
          <a:prstGeom prst="rect">
            <a:avLst/>
          </a:prstGeom>
          <a:solidFill>
            <a:srgbClr val="7030A0"/>
          </a:solidFill>
          <a:ln w="9525">
            <a:solidFill>
              <a:srgbClr val="7030A0"/>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nl-NL" altLang="nl-NL" sz="1800"/>
          </a:p>
        </p:txBody>
      </p:sp>
      <p:sp>
        <p:nvSpPr>
          <p:cNvPr id="22532" name="Text Box 4"/>
          <p:cNvSpPr txBox="1">
            <a:spLocks noChangeArrowheads="1"/>
          </p:cNvSpPr>
          <p:nvPr/>
        </p:nvSpPr>
        <p:spPr bwMode="auto">
          <a:xfrm>
            <a:off x="1116013" y="260350"/>
            <a:ext cx="6192837" cy="641350"/>
          </a:xfrm>
          <a:prstGeom prst="rect">
            <a:avLst/>
          </a:prstGeom>
          <a:solidFill>
            <a:srgbClr val="7030A0"/>
          </a:solidFill>
          <a:ln>
            <a:solidFill>
              <a:srgbClr val="7030A0"/>
            </a:solidFill>
          </a:ln>
          <a:effectLs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nl-NL" altLang="nl-NL" sz="3600">
                <a:solidFill>
                  <a:schemeClr val="bg1"/>
                </a:solidFill>
                <a:latin typeface="Comic Sans MS" pitchFamily="66" charset="0"/>
              </a:rPr>
              <a:t>ACTUATOREN</a:t>
            </a:r>
            <a:endParaRPr lang="en-US" altLang="nl-NL" sz="3600">
              <a:solidFill>
                <a:schemeClr val="bg1"/>
              </a:solidFill>
              <a:latin typeface="Comic Sans MS" pitchFamily="66" charset="0"/>
            </a:endParaRPr>
          </a:p>
        </p:txBody>
      </p:sp>
      <p:grpSp>
        <p:nvGrpSpPr>
          <p:cNvPr id="22533" name="Group 5"/>
          <p:cNvGrpSpPr>
            <a:grpSpLocks/>
          </p:cNvGrpSpPr>
          <p:nvPr/>
        </p:nvGrpSpPr>
        <p:grpSpPr bwMode="auto">
          <a:xfrm>
            <a:off x="2200275" y="2613025"/>
            <a:ext cx="792163" cy="360363"/>
            <a:chOff x="839" y="1207"/>
            <a:chExt cx="590" cy="273"/>
          </a:xfrm>
        </p:grpSpPr>
        <p:sp>
          <p:nvSpPr>
            <p:cNvPr id="22566" name="Oval 6"/>
            <p:cNvSpPr>
              <a:spLocks noChangeArrowheads="1"/>
            </p:cNvSpPr>
            <p:nvPr/>
          </p:nvSpPr>
          <p:spPr bwMode="auto">
            <a:xfrm>
              <a:off x="1111" y="1207"/>
              <a:ext cx="318" cy="273"/>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nl-NL" altLang="nl-NL" sz="1800"/>
            </a:p>
          </p:txBody>
        </p:sp>
        <p:sp>
          <p:nvSpPr>
            <p:cNvPr id="22567" name="Line 7"/>
            <p:cNvSpPr>
              <a:spLocks noChangeShapeType="1"/>
            </p:cNvSpPr>
            <p:nvPr/>
          </p:nvSpPr>
          <p:spPr bwMode="auto">
            <a:xfrm>
              <a:off x="1156" y="1253"/>
              <a:ext cx="227" cy="181"/>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22568" name="Line 8"/>
            <p:cNvSpPr>
              <a:spLocks noChangeShapeType="1"/>
            </p:cNvSpPr>
            <p:nvPr/>
          </p:nvSpPr>
          <p:spPr bwMode="auto">
            <a:xfrm flipH="1">
              <a:off x="1156" y="1253"/>
              <a:ext cx="227" cy="181"/>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22569" name="Line 9"/>
            <p:cNvSpPr>
              <a:spLocks noChangeShapeType="1"/>
            </p:cNvSpPr>
            <p:nvPr/>
          </p:nvSpPr>
          <p:spPr bwMode="auto">
            <a:xfrm>
              <a:off x="839" y="1344"/>
              <a:ext cx="27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grpSp>
      <p:sp>
        <p:nvSpPr>
          <p:cNvPr id="22534" name="Text Box 30"/>
          <p:cNvSpPr txBox="1">
            <a:spLocks noChangeArrowheads="1"/>
          </p:cNvSpPr>
          <p:nvPr/>
        </p:nvSpPr>
        <p:spPr bwMode="auto">
          <a:xfrm>
            <a:off x="1258888" y="1341438"/>
            <a:ext cx="7885112" cy="779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nl-NL" altLang="nl-NL" sz="1800" dirty="0">
                <a:solidFill>
                  <a:srgbClr val="7030A0"/>
                </a:solidFill>
                <a:latin typeface="Comic Sans MS" pitchFamily="66" charset="0"/>
              </a:rPr>
              <a:t>ACTUATOREN ondernemen aan ACTIE als het ingangssignaal HOOG is,</a:t>
            </a:r>
          </a:p>
          <a:p>
            <a:pPr eaLnBrk="1" hangingPunct="1">
              <a:spcBef>
                <a:spcPct val="50000"/>
              </a:spcBef>
              <a:buFontTx/>
              <a:buNone/>
            </a:pPr>
            <a:r>
              <a:rPr lang="nl-NL" altLang="nl-NL" sz="1800" dirty="0">
                <a:solidFill>
                  <a:srgbClr val="7030A0"/>
                </a:solidFill>
                <a:latin typeface="Comic Sans MS" pitchFamily="66" charset="0"/>
              </a:rPr>
              <a:t>sommige werken op TTL logica, andere op 230 V</a:t>
            </a:r>
            <a:endParaRPr lang="en-US" altLang="nl-NL" sz="1800" dirty="0">
              <a:solidFill>
                <a:srgbClr val="7030A0"/>
              </a:solidFill>
              <a:latin typeface="Comic Sans MS" pitchFamily="66" charset="0"/>
            </a:endParaRPr>
          </a:p>
        </p:txBody>
      </p:sp>
      <p:sp>
        <p:nvSpPr>
          <p:cNvPr id="64543" name="Text Box 31"/>
          <p:cNvSpPr txBox="1">
            <a:spLocks noChangeArrowheads="1"/>
          </p:cNvSpPr>
          <p:nvPr/>
        </p:nvSpPr>
        <p:spPr bwMode="auto">
          <a:xfrm>
            <a:off x="4356100" y="2636838"/>
            <a:ext cx="36734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nl-NL" altLang="nl-NL" sz="1800" dirty="0">
                <a:solidFill>
                  <a:srgbClr val="7030A0"/>
                </a:solidFill>
                <a:latin typeface="Comic Sans MS" pitchFamily="66" charset="0"/>
              </a:rPr>
              <a:t>LED AAN als V</a:t>
            </a:r>
            <a:r>
              <a:rPr lang="nl-NL" altLang="nl-NL" sz="1800" baseline="-25000" dirty="0">
                <a:solidFill>
                  <a:srgbClr val="7030A0"/>
                </a:solidFill>
                <a:latin typeface="Comic Sans MS" pitchFamily="66" charset="0"/>
              </a:rPr>
              <a:t>in</a:t>
            </a:r>
            <a:r>
              <a:rPr lang="nl-NL" altLang="nl-NL" sz="1800" dirty="0">
                <a:solidFill>
                  <a:srgbClr val="7030A0"/>
                </a:solidFill>
                <a:latin typeface="Comic Sans MS" pitchFamily="66" charset="0"/>
              </a:rPr>
              <a:t> = 5 V</a:t>
            </a:r>
            <a:endParaRPr lang="en-US" altLang="nl-NL" sz="1800" dirty="0">
              <a:solidFill>
                <a:srgbClr val="7030A0"/>
              </a:solidFill>
              <a:latin typeface="Comic Sans MS" pitchFamily="66" charset="0"/>
            </a:endParaRPr>
          </a:p>
        </p:txBody>
      </p:sp>
      <p:sp>
        <p:nvSpPr>
          <p:cNvPr id="64544" name="Text Box 32"/>
          <p:cNvSpPr txBox="1">
            <a:spLocks noChangeArrowheads="1"/>
          </p:cNvSpPr>
          <p:nvPr/>
        </p:nvSpPr>
        <p:spPr bwMode="auto">
          <a:xfrm>
            <a:off x="4356100" y="3933825"/>
            <a:ext cx="36734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nl-NL" altLang="nl-NL" sz="1800" dirty="0">
                <a:solidFill>
                  <a:srgbClr val="7030A0"/>
                </a:solidFill>
                <a:latin typeface="Comic Sans MS" pitchFamily="66" charset="0"/>
              </a:rPr>
              <a:t>ZOEMER AAN als V</a:t>
            </a:r>
            <a:r>
              <a:rPr lang="nl-NL" altLang="nl-NL" sz="1800" baseline="-25000" dirty="0">
                <a:solidFill>
                  <a:srgbClr val="7030A0"/>
                </a:solidFill>
                <a:latin typeface="Comic Sans MS" pitchFamily="66" charset="0"/>
              </a:rPr>
              <a:t>in</a:t>
            </a:r>
            <a:r>
              <a:rPr lang="nl-NL" altLang="nl-NL" sz="1800" dirty="0">
                <a:solidFill>
                  <a:srgbClr val="7030A0"/>
                </a:solidFill>
                <a:latin typeface="Comic Sans MS" pitchFamily="66" charset="0"/>
              </a:rPr>
              <a:t> = 5 V</a:t>
            </a:r>
            <a:endParaRPr lang="en-US" altLang="nl-NL" sz="1800" dirty="0">
              <a:solidFill>
                <a:srgbClr val="7030A0"/>
              </a:solidFill>
              <a:latin typeface="Comic Sans MS" pitchFamily="66" charset="0"/>
            </a:endParaRPr>
          </a:p>
        </p:txBody>
      </p:sp>
      <p:sp>
        <p:nvSpPr>
          <p:cNvPr id="64545" name="Text Box 33"/>
          <p:cNvSpPr txBox="1">
            <a:spLocks noChangeArrowheads="1"/>
          </p:cNvSpPr>
          <p:nvPr/>
        </p:nvSpPr>
        <p:spPr bwMode="auto">
          <a:xfrm>
            <a:off x="4356100" y="5300663"/>
            <a:ext cx="4572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nl-NL" altLang="nl-NL" sz="1800" dirty="0">
                <a:solidFill>
                  <a:srgbClr val="7030A0"/>
                </a:solidFill>
                <a:latin typeface="Comic Sans MS" pitchFamily="66" charset="0"/>
              </a:rPr>
              <a:t>RELAIS zet schakelaar AAN als V</a:t>
            </a:r>
            <a:r>
              <a:rPr lang="nl-NL" altLang="nl-NL" sz="1800" baseline="-25000" dirty="0">
                <a:solidFill>
                  <a:srgbClr val="7030A0"/>
                </a:solidFill>
                <a:latin typeface="Comic Sans MS" pitchFamily="66" charset="0"/>
              </a:rPr>
              <a:t>in</a:t>
            </a:r>
            <a:r>
              <a:rPr lang="nl-NL" altLang="nl-NL" sz="1800" dirty="0">
                <a:solidFill>
                  <a:srgbClr val="7030A0"/>
                </a:solidFill>
                <a:latin typeface="Comic Sans MS" pitchFamily="66" charset="0"/>
              </a:rPr>
              <a:t> = 5 V</a:t>
            </a:r>
            <a:endParaRPr lang="en-US" altLang="nl-NL" sz="1800" dirty="0">
              <a:solidFill>
                <a:srgbClr val="7030A0"/>
              </a:solidFill>
              <a:latin typeface="Comic Sans MS" pitchFamily="66" charset="0"/>
            </a:endParaRPr>
          </a:p>
        </p:txBody>
      </p:sp>
      <p:grpSp>
        <p:nvGrpSpPr>
          <p:cNvPr id="22538" name="Group 34"/>
          <p:cNvGrpSpPr>
            <a:grpSpLocks/>
          </p:cNvGrpSpPr>
          <p:nvPr/>
        </p:nvGrpSpPr>
        <p:grpSpPr bwMode="auto">
          <a:xfrm>
            <a:off x="2374900" y="3644900"/>
            <a:ext cx="865188" cy="936625"/>
            <a:chOff x="1746" y="2296"/>
            <a:chExt cx="545" cy="590"/>
          </a:xfrm>
        </p:grpSpPr>
        <p:grpSp>
          <p:nvGrpSpPr>
            <p:cNvPr id="22560" name="Group 35"/>
            <p:cNvGrpSpPr>
              <a:grpSpLocks/>
            </p:cNvGrpSpPr>
            <p:nvPr/>
          </p:nvGrpSpPr>
          <p:grpSpPr bwMode="auto">
            <a:xfrm>
              <a:off x="1746" y="2296"/>
              <a:ext cx="545" cy="590"/>
              <a:chOff x="1111" y="2296"/>
              <a:chExt cx="545" cy="590"/>
            </a:xfrm>
          </p:grpSpPr>
          <p:grpSp>
            <p:nvGrpSpPr>
              <p:cNvPr id="22562" name="Group 36"/>
              <p:cNvGrpSpPr>
                <a:grpSpLocks/>
              </p:cNvGrpSpPr>
              <p:nvPr/>
            </p:nvGrpSpPr>
            <p:grpSpPr bwMode="auto">
              <a:xfrm>
                <a:off x="1111" y="2296"/>
                <a:ext cx="545" cy="590"/>
                <a:chOff x="4830" y="3158"/>
                <a:chExt cx="545" cy="590"/>
              </a:xfrm>
            </p:grpSpPr>
            <p:sp>
              <p:nvSpPr>
                <p:cNvPr id="22564" name="Rectangle 37"/>
                <p:cNvSpPr>
                  <a:spLocks noChangeArrowheads="1"/>
                </p:cNvSpPr>
                <p:nvPr/>
              </p:nvSpPr>
              <p:spPr bwMode="auto">
                <a:xfrm>
                  <a:off x="4830" y="3158"/>
                  <a:ext cx="408" cy="59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nl-NL" altLang="nl-NL" sz="1800"/>
                </a:p>
              </p:txBody>
            </p:sp>
            <p:sp>
              <p:nvSpPr>
                <p:cNvPr id="22565" name="Line 38"/>
                <p:cNvSpPr>
                  <a:spLocks noChangeShapeType="1"/>
                </p:cNvSpPr>
                <p:nvPr/>
              </p:nvSpPr>
              <p:spPr bwMode="auto">
                <a:xfrm flipV="1">
                  <a:off x="5239" y="3158"/>
                  <a:ext cx="136" cy="13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grpSp>
          <p:sp>
            <p:nvSpPr>
              <p:cNvPr id="22563" name="Line 39"/>
              <p:cNvSpPr>
                <a:spLocks noChangeShapeType="1"/>
              </p:cNvSpPr>
              <p:nvPr/>
            </p:nvSpPr>
            <p:spPr bwMode="auto">
              <a:xfrm>
                <a:off x="1519" y="2659"/>
                <a:ext cx="136" cy="13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grpSp>
        <p:sp>
          <p:nvSpPr>
            <p:cNvPr id="22561" name="Text Box 40"/>
            <p:cNvSpPr txBox="1">
              <a:spLocks noChangeArrowheads="1"/>
            </p:cNvSpPr>
            <p:nvPr/>
          </p:nvSpPr>
          <p:spPr bwMode="auto">
            <a:xfrm>
              <a:off x="1837" y="2478"/>
              <a:ext cx="22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nl-NL" altLang="nl-NL" sz="1800"/>
                <a:t>Z</a:t>
              </a:r>
              <a:endParaRPr lang="en-US" altLang="nl-NL" sz="1800"/>
            </a:p>
          </p:txBody>
        </p:sp>
      </p:grpSp>
      <p:grpSp>
        <p:nvGrpSpPr>
          <p:cNvPr id="22539" name="Groep 41"/>
          <p:cNvGrpSpPr>
            <a:grpSpLocks/>
          </p:cNvGrpSpPr>
          <p:nvPr/>
        </p:nvGrpSpPr>
        <p:grpSpPr bwMode="auto">
          <a:xfrm>
            <a:off x="1476375" y="4868863"/>
            <a:ext cx="2520950" cy="1628775"/>
            <a:chOff x="1476375" y="4868863"/>
            <a:chExt cx="2520950" cy="1628775"/>
          </a:xfrm>
        </p:grpSpPr>
        <p:sp>
          <p:nvSpPr>
            <p:cNvPr id="22540" name="Line 10"/>
            <p:cNvSpPr>
              <a:spLocks noChangeShapeType="1"/>
            </p:cNvSpPr>
            <p:nvPr/>
          </p:nvSpPr>
          <p:spPr bwMode="auto">
            <a:xfrm>
              <a:off x="3781425" y="6237288"/>
              <a:ext cx="2159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22541" name="Line 11"/>
            <p:cNvSpPr>
              <a:spLocks noChangeShapeType="1"/>
            </p:cNvSpPr>
            <p:nvPr/>
          </p:nvSpPr>
          <p:spPr bwMode="auto">
            <a:xfrm flipV="1">
              <a:off x="3997325" y="5084763"/>
              <a:ext cx="0" cy="115252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grpSp>
          <p:nvGrpSpPr>
            <p:cNvPr id="22542" name="Group 12"/>
            <p:cNvGrpSpPr>
              <a:grpSpLocks/>
            </p:cNvGrpSpPr>
            <p:nvPr/>
          </p:nvGrpSpPr>
          <p:grpSpPr bwMode="auto">
            <a:xfrm>
              <a:off x="1476375" y="4868863"/>
              <a:ext cx="2520950" cy="1628775"/>
              <a:chOff x="930" y="3067"/>
              <a:chExt cx="1588" cy="1026"/>
            </a:xfrm>
          </p:grpSpPr>
          <p:sp>
            <p:nvSpPr>
              <p:cNvPr id="22543" name="Line 13"/>
              <p:cNvSpPr>
                <a:spLocks noChangeShapeType="1"/>
              </p:cNvSpPr>
              <p:nvPr/>
            </p:nvSpPr>
            <p:spPr bwMode="auto">
              <a:xfrm>
                <a:off x="1928" y="3203"/>
                <a:ext cx="0" cy="72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22544" name="Line 14"/>
              <p:cNvSpPr>
                <a:spLocks noChangeShapeType="1"/>
              </p:cNvSpPr>
              <p:nvPr/>
            </p:nvSpPr>
            <p:spPr bwMode="auto">
              <a:xfrm>
                <a:off x="1928" y="3203"/>
                <a:ext cx="227"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22545" name="Line 15"/>
              <p:cNvSpPr>
                <a:spLocks noChangeShapeType="1"/>
              </p:cNvSpPr>
              <p:nvPr/>
            </p:nvSpPr>
            <p:spPr bwMode="auto">
              <a:xfrm>
                <a:off x="2246" y="3203"/>
                <a:ext cx="272"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22546" name="Line 16"/>
              <p:cNvSpPr>
                <a:spLocks noChangeShapeType="1"/>
              </p:cNvSpPr>
              <p:nvPr/>
            </p:nvSpPr>
            <p:spPr bwMode="auto">
              <a:xfrm>
                <a:off x="1928" y="3929"/>
                <a:ext cx="136"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22547" name="Rectangle 17"/>
              <p:cNvSpPr>
                <a:spLocks noChangeArrowheads="1"/>
              </p:cNvSpPr>
              <p:nvPr/>
            </p:nvSpPr>
            <p:spPr bwMode="auto">
              <a:xfrm>
                <a:off x="1157" y="3430"/>
                <a:ext cx="363" cy="27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nl-NL" altLang="nl-NL" sz="1800"/>
              </a:p>
            </p:txBody>
          </p:sp>
          <p:grpSp>
            <p:nvGrpSpPr>
              <p:cNvPr id="22548" name="Group 18"/>
              <p:cNvGrpSpPr>
                <a:grpSpLocks/>
              </p:cNvGrpSpPr>
              <p:nvPr/>
            </p:nvGrpSpPr>
            <p:grpSpPr bwMode="auto">
              <a:xfrm flipV="1">
                <a:off x="930" y="3112"/>
                <a:ext cx="151" cy="203"/>
                <a:chOff x="3334" y="2160"/>
                <a:chExt cx="408" cy="408"/>
              </a:xfrm>
            </p:grpSpPr>
            <p:sp>
              <p:nvSpPr>
                <p:cNvPr id="22558" name="Oval 19"/>
                <p:cNvSpPr>
                  <a:spLocks noChangeArrowheads="1"/>
                </p:cNvSpPr>
                <p:nvPr/>
              </p:nvSpPr>
              <p:spPr bwMode="auto">
                <a:xfrm>
                  <a:off x="3334" y="2160"/>
                  <a:ext cx="408" cy="408"/>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nl-NL" altLang="nl-NL" sz="1800"/>
                </a:p>
              </p:txBody>
            </p:sp>
            <p:sp>
              <p:nvSpPr>
                <p:cNvPr id="22559" name="Oval 20"/>
                <p:cNvSpPr>
                  <a:spLocks noChangeArrowheads="1"/>
                </p:cNvSpPr>
                <p:nvPr/>
              </p:nvSpPr>
              <p:spPr bwMode="auto">
                <a:xfrm>
                  <a:off x="3470" y="2296"/>
                  <a:ext cx="136" cy="13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nl-NL" altLang="nl-NL" sz="1800"/>
                </a:p>
              </p:txBody>
            </p:sp>
          </p:grpSp>
          <p:sp>
            <p:nvSpPr>
              <p:cNvPr id="22549" name="Line 21"/>
              <p:cNvSpPr>
                <a:spLocks noChangeShapeType="1"/>
              </p:cNvSpPr>
              <p:nvPr/>
            </p:nvSpPr>
            <p:spPr bwMode="auto">
              <a:xfrm>
                <a:off x="1066" y="3203"/>
                <a:ext cx="27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22550" name="Line 22"/>
              <p:cNvSpPr>
                <a:spLocks noChangeShapeType="1"/>
              </p:cNvSpPr>
              <p:nvPr/>
            </p:nvSpPr>
            <p:spPr bwMode="auto">
              <a:xfrm flipH="1">
                <a:off x="1338" y="3203"/>
                <a:ext cx="1" cy="22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22551" name="Line 23"/>
              <p:cNvSpPr>
                <a:spLocks noChangeShapeType="1"/>
              </p:cNvSpPr>
              <p:nvPr/>
            </p:nvSpPr>
            <p:spPr bwMode="auto">
              <a:xfrm>
                <a:off x="1339" y="3702"/>
                <a:ext cx="0" cy="22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22552" name="Line 24"/>
              <p:cNvSpPr>
                <a:spLocks noChangeShapeType="1"/>
              </p:cNvSpPr>
              <p:nvPr/>
            </p:nvSpPr>
            <p:spPr bwMode="auto">
              <a:xfrm>
                <a:off x="1157" y="3929"/>
                <a:ext cx="31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22553" name="Line 25"/>
              <p:cNvSpPr>
                <a:spLocks noChangeShapeType="1"/>
              </p:cNvSpPr>
              <p:nvPr/>
            </p:nvSpPr>
            <p:spPr bwMode="auto">
              <a:xfrm>
                <a:off x="1520" y="3566"/>
                <a:ext cx="408"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22554" name="Line 26"/>
              <p:cNvSpPr>
                <a:spLocks noChangeShapeType="1"/>
              </p:cNvSpPr>
              <p:nvPr/>
            </p:nvSpPr>
            <p:spPr bwMode="auto">
              <a:xfrm>
                <a:off x="1157" y="3430"/>
                <a:ext cx="363" cy="272"/>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22555" name="Line 27"/>
              <p:cNvSpPr>
                <a:spLocks noChangeShapeType="1"/>
              </p:cNvSpPr>
              <p:nvPr/>
            </p:nvSpPr>
            <p:spPr bwMode="auto">
              <a:xfrm>
                <a:off x="2155" y="3158"/>
                <a:ext cx="0" cy="13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22556" name="Line 28"/>
              <p:cNvSpPr>
                <a:spLocks noChangeShapeType="1"/>
              </p:cNvSpPr>
              <p:nvPr/>
            </p:nvSpPr>
            <p:spPr bwMode="auto">
              <a:xfrm>
                <a:off x="2246" y="3067"/>
                <a:ext cx="0" cy="31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22557" name="Rectangle 29"/>
              <p:cNvSpPr>
                <a:spLocks noChangeArrowheads="1"/>
              </p:cNvSpPr>
              <p:nvPr/>
            </p:nvSpPr>
            <p:spPr bwMode="auto">
              <a:xfrm>
                <a:off x="2064" y="3793"/>
                <a:ext cx="318" cy="30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nl-NL" altLang="nl-NL" sz="1800"/>
              </a:p>
            </p:txBody>
          </p:sp>
        </p:grpSp>
      </p:grpSp>
    </p:spTree>
    <p:extLst>
      <p:ext uri="{BB962C8B-B14F-4D97-AF65-F5344CB8AC3E}">
        <p14:creationId xmlns:p14="http://schemas.microsoft.com/office/powerpoint/2010/main" val="28223954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454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4544">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454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0" y="0"/>
            <a:ext cx="9144000" cy="1052513"/>
          </a:xfrm>
          <a:prstGeom prst="rect">
            <a:avLst/>
          </a:prstGeom>
          <a:solidFill>
            <a:srgbClr val="7030A0"/>
          </a:solidFill>
          <a:ln w="9525">
            <a:solidFill>
              <a:srgbClr val="7030A0"/>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nl-NL" altLang="nl-NL" sz="1800"/>
          </a:p>
        </p:txBody>
      </p:sp>
      <p:sp>
        <p:nvSpPr>
          <p:cNvPr id="22531" name="Rectangle 3"/>
          <p:cNvSpPr>
            <a:spLocks noChangeArrowheads="1"/>
          </p:cNvSpPr>
          <p:nvPr/>
        </p:nvSpPr>
        <p:spPr bwMode="auto">
          <a:xfrm>
            <a:off x="0" y="0"/>
            <a:ext cx="1187450" cy="6858000"/>
          </a:xfrm>
          <a:prstGeom prst="rect">
            <a:avLst/>
          </a:prstGeom>
          <a:solidFill>
            <a:srgbClr val="7030A0"/>
          </a:solidFill>
          <a:ln w="9525">
            <a:solidFill>
              <a:srgbClr val="7030A0"/>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nl-NL" altLang="nl-NL" sz="1800"/>
          </a:p>
        </p:txBody>
      </p:sp>
      <p:sp>
        <p:nvSpPr>
          <p:cNvPr id="22532" name="Text Box 4"/>
          <p:cNvSpPr txBox="1">
            <a:spLocks noChangeArrowheads="1"/>
          </p:cNvSpPr>
          <p:nvPr/>
        </p:nvSpPr>
        <p:spPr bwMode="auto">
          <a:xfrm>
            <a:off x="1116013" y="260350"/>
            <a:ext cx="6192837" cy="641350"/>
          </a:xfrm>
          <a:prstGeom prst="rect">
            <a:avLst/>
          </a:prstGeom>
          <a:solidFill>
            <a:srgbClr val="7030A0"/>
          </a:solidFill>
          <a:ln>
            <a:solidFill>
              <a:srgbClr val="7030A0"/>
            </a:solidFill>
          </a:ln>
          <a:effectLs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nl-NL" altLang="nl-NL" sz="3600" dirty="0">
                <a:solidFill>
                  <a:schemeClr val="bg1"/>
                </a:solidFill>
                <a:latin typeface="Comic Sans MS" pitchFamily="66" charset="0"/>
              </a:rPr>
              <a:t>PO ONTWERPEN</a:t>
            </a:r>
            <a:endParaRPr lang="en-US" altLang="nl-NL" sz="3600" dirty="0">
              <a:solidFill>
                <a:schemeClr val="bg1"/>
              </a:solidFill>
              <a:latin typeface="Comic Sans MS" pitchFamily="66" charset="0"/>
            </a:endParaRPr>
          </a:p>
        </p:txBody>
      </p:sp>
      <p:sp>
        <p:nvSpPr>
          <p:cNvPr id="22534" name="Text Box 30"/>
          <p:cNvSpPr txBox="1">
            <a:spLocks noChangeArrowheads="1"/>
          </p:cNvSpPr>
          <p:nvPr/>
        </p:nvSpPr>
        <p:spPr bwMode="auto">
          <a:xfrm>
            <a:off x="1258887" y="1151453"/>
            <a:ext cx="6708367" cy="4555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342900" indent="-342900" eaLnBrk="1" hangingPunct="1">
              <a:spcBef>
                <a:spcPct val="50000"/>
              </a:spcBef>
              <a:buFontTx/>
              <a:buAutoNum type="arabicPlain"/>
            </a:pPr>
            <a:r>
              <a:rPr lang="nl-NL" altLang="nl-NL" sz="2000" dirty="0">
                <a:solidFill>
                  <a:srgbClr val="7030A0"/>
                </a:solidFill>
                <a:latin typeface="Comic Sans MS" pitchFamily="66" charset="0"/>
              </a:rPr>
              <a:t>Je moet met je buurman/vrouw samen 4 opdrachten doen, 2 makkelijke en twee moeilijke.</a:t>
            </a:r>
          </a:p>
          <a:p>
            <a:pPr marL="342900" indent="-342900" eaLnBrk="1" hangingPunct="1">
              <a:spcBef>
                <a:spcPct val="50000"/>
              </a:spcBef>
              <a:buFontTx/>
              <a:buAutoNum type="arabicPlain"/>
            </a:pPr>
            <a:r>
              <a:rPr lang="nl-NL" altLang="nl-NL" sz="2000" dirty="0">
                <a:solidFill>
                  <a:srgbClr val="7030A0"/>
                </a:solidFill>
                <a:latin typeface="Comic Sans MS" pitchFamily="66" charset="0"/>
              </a:rPr>
              <a:t>Je maakt de opdrachten in SYSTEMATIC, dat op de ELO van MAGISTER staat.</a:t>
            </a:r>
          </a:p>
          <a:p>
            <a:pPr marL="342900" indent="-342900" eaLnBrk="1" hangingPunct="1">
              <a:spcBef>
                <a:spcPct val="50000"/>
              </a:spcBef>
              <a:buFontTx/>
              <a:buAutoNum type="arabicPlain"/>
            </a:pPr>
            <a:r>
              <a:rPr lang="nl-NL" altLang="nl-NL" sz="2000" dirty="0">
                <a:solidFill>
                  <a:srgbClr val="7030A0"/>
                </a:solidFill>
                <a:latin typeface="Comic Sans MS" pitchFamily="66" charset="0"/>
              </a:rPr>
              <a:t>Kopieer telkens je SYSTEMATIC schakeling met PRTSC naar WORD en leg daarna in duidelijke taal uit hoe deze schakeling werkt.</a:t>
            </a:r>
          </a:p>
          <a:p>
            <a:pPr marL="342900" indent="-342900" eaLnBrk="1" hangingPunct="1">
              <a:spcBef>
                <a:spcPct val="50000"/>
              </a:spcBef>
              <a:buFontTx/>
              <a:buAutoNum type="arabicPlain"/>
            </a:pPr>
            <a:r>
              <a:rPr lang="nl-NL" altLang="nl-NL" sz="2000" dirty="0">
                <a:solidFill>
                  <a:srgbClr val="7030A0"/>
                </a:solidFill>
                <a:latin typeface="Comic Sans MS" pitchFamily="66" charset="0"/>
              </a:rPr>
              <a:t>Je wordt beoordeeld op de kwaliteit van je ontwerp en op de uitleg. </a:t>
            </a:r>
          </a:p>
          <a:p>
            <a:pPr marL="342900" indent="-342900" eaLnBrk="1" hangingPunct="1">
              <a:spcBef>
                <a:spcPct val="50000"/>
              </a:spcBef>
              <a:buFontTx/>
              <a:buAutoNum type="arabicPlain"/>
            </a:pPr>
            <a:r>
              <a:rPr lang="nl-NL" altLang="nl-NL" sz="2000" dirty="0">
                <a:solidFill>
                  <a:srgbClr val="7030A0"/>
                </a:solidFill>
                <a:latin typeface="Comic Sans MS" pitchFamily="66" charset="0"/>
              </a:rPr>
              <a:t>Als je te simpele dingen doet wordt je cijfer lager.</a:t>
            </a:r>
          </a:p>
          <a:p>
            <a:pPr marL="342900" indent="-342900" eaLnBrk="1" hangingPunct="1">
              <a:spcBef>
                <a:spcPct val="50000"/>
              </a:spcBef>
              <a:buFontTx/>
              <a:buAutoNum type="arabicPlain"/>
            </a:pPr>
            <a:r>
              <a:rPr lang="nl-NL" altLang="nl-NL" sz="2000" dirty="0">
                <a:solidFill>
                  <a:srgbClr val="7030A0"/>
                </a:solidFill>
                <a:latin typeface="Comic Sans MS" pitchFamily="66" charset="0"/>
              </a:rPr>
              <a:t>Je PO moet je de eerste les na er aan gewerkt te hebben geprint bij je leraar inleveren.</a:t>
            </a:r>
          </a:p>
        </p:txBody>
      </p:sp>
      <p:sp>
        <p:nvSpPr>
          <p:cNvPr id="42" name="Rectangle 2"/>
          <p:cNvSpPr>
            <a:spLocks noChangeArrowheads="1"/>
          </p:cNvSpPr>
          <p:nvPr/>
        </p:nvSpPr>
        <p:spPr bwMode="auto">
          <a:xfrm>
            <a:off x="0" y="5805487"/>
            <a:ext cx="9144000" cy="1052513"/>
          </a:xfrm>
          <a:prstGeom prst="rect">
            <a:avLst/>
          </a:prstGeom>
          <a:solidFill>
            <a:srgbClr val="7030A0"/>
          </a:solidFill>
          <a:ln w="9525">
            <a:solidFill>
              <a:srgbClr val="7030A0"/>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nl-NL" altLang="nl-NL" sz="1800"/>
          </a:p>
        </p:txBody>
      </p:sp>
      <p:sp>
        <p:nvSpPr>
          <p:cNvPr id="43" name="Rectangle 3"/>
          <p:cNvSpPr>
            <a:spLocks noChangeArrowheads="1"/>
          </p:cNvSpPr>
          <p:nvPr/>
        </p:nvSpPr>
        <p:spPr bwMode="auto">
          <a:xfrm>
            <a:off x="7967255" y="0"/>
            <a:ext cx="1187450" cy="6858000"/>
          </a:xfrm>
          <a:prstGeom prst="rect">
            <a:avLst/>
          </a:prstGeom>
          <a:solidFill>
            <a:srgbClr val="7030A0"/>
          </a:solidFill>
          <a:ln w="9525">
            <a:solidFill>
              <a:srgbClr val="7030A0"/>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nl-NL" altLang="nl-NL" sz="1800"/>
          </a:p>
        </p:txBody>
      </p:sp>
    </p:spTree>
    <p:extLst>
      <p:ext uri="{BB962C8B-B14F-4D97-AF65-F5344CB8AC3E}">
        <p14:creationId xmlns:p14="http://schemas.microsoft.com/office/powerpoint/2010/main" val="9134554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0" y="0"/>
            <a:ext cx="9144000" cy="1125538"/>
          </a:xfrm>
          <a:prstGeom prst="rect">
            <a:avLst/>
          </a:prstGeom>
          <a:solidFill>
            <a:schemeClr val="bg1">
              <a:lumMod val="75000"/>
            </a:schemeClr>
          </a:solidFill>
          <a:ln w="9525">
            <a:solidFill>
              <a:schemeClr val="bg1">
                <a:lumMod val="75000"/>
              </a:schemeClr>
            </a:solidFill>
            <a:miter lim="800000"/>
            <a:headEnd/>
            <a:tailEnd/>
          </a:ln>
          <a:effec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nl-NL" altLang="nl-NL" sz="1800"/>
          </a:p>
        </p:txBody>
      </p:sp>
      <p:sp>
        <p:nvSpPr>
          <p:cNvPr id="37891" name="Text Box 3"/>
          <p:cNvSpPr txBox="1">
            <a:spLocks noChangeArrowheads="1"/>
          </p:cNvSpPr>
          <p:nvPr/>
        </p:nvSpPr>
        <p:spPr bwMode="auto">
          <a:xfrm>
            <a:off x="827088" y="260350"/>
            <a:ext cx="7273925" cy="701675"/>
          </a:xfrm>
          <a:prstGeom prst="rect">
            <a:avLst/>
          </a:prstGeom>
          <a:solidFill>
            <a:schemeClr val="bg1">
              <a:lumMod val="75000"/>
            </a:schemeClr>
          </a:solidFill>
          <a:ln>
            <a:solidFill>
              <a:schemeClr val="bg1">
                <a:lumMod val="75000"/>
              </a:schemeClr>
            </a:solidFill>
          </a:ln>
          <a:effec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50000"/>
              </a:spcBef>
              <a:buFontTx/>
              <a:buNone/>
            </a:pPr>
            <a:r>
              <a:rPr lang="nl-NL" altLang="nl-NL" sz="4000" b="1" dirty="0">
                <a:latin typeface="Comic Sans MS" pitchFamily="66" charset="0"/>
              </a:rPr>
              <a:t>AUTOMATEN</a:t>
            </a:r>
            <a:endParaRPr lang="en-US" altLang="nl-NL" sz="4000" b="1" dirty="0">
              <a:latin typeface="Comic Sans MS" pitchFamily="66" charset="0"/>
            </a:endParaRPr>
          </a:p>
        </p:txBody>
      </p:sp>
      <p:sp>
        <p:nvSpPr>
          <p:cNvPr id="37892" name="Rectangle 4"/>
          <p:cNvSpPr>
            <a:spLocks noChangeArrowheads="1"/>
          </p:cNvSpPr>
          <p:nvPr/>
        </p:nvSpPr>
        <p:spPr bwMode="auto">
          <a:xfrm>
            <a:off x="0" y="0"/>
            <a:ext cx="971550" cy="6858000"/>
          </a:xfrm>
          <a:prstGeom prst="rect">
            <a:avLst/>
          </a:prstGeom>
          <a:solidFill>
            <a:schemeClr val="bg1">
              <a:lumMod val="75000"/>
            </a:schemeClr>
          </a:solidFill>
          <a:ln w="9525">
            <a:solidFill>
              <a:schemeClr val="bg1">
                <a:lumMod val="75000"/>
              </a:schemeClr>
            </a:solidFill>
            <a:miter lim="800000"/>
            <a:headEnd/>
            <a:tailEnd/>
          </a:ln>
          <a:effec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nl-NL" altLang="nl-NL" sz="1800"/>
          </a:p>
        </p:txBody>
      </p:sp>
      <p:sp>
        <p:nvSpPr>
          <p:cNvPr id="37893" name="Rectangle 5"/>
          <p:cNvSpPr>
            <a:spLocks noChangeArrowheads="1"/>
          </p:cNvSpPr>
          <p:nvPr/>
        </p:nvSpPr>
        <p:spPr bwMode="auto">
          <a:xfrm>
            <a:off x="8172450" y="0"/>
            <a:ext cx="971550" cy="6858000"/>
          </a:xfrm>
          <a:prstGeom prst="rect">
            <a:avLst/>
          </a:prstGeom>
          <a:solidFill>
            <a:schemeClr val="bg1">
              <a:lumMod val="75000"/>
            </a:schemeClr>
          </a:solidFill>
          <a:ln w="9525">
            <a:solidFill>
              <a:schemeClr val="bg1">
                <a:lumMod val="75000"/>
              </a:schemeClr>
            </a:solidFill>
            <a:miter lim="800000"/>
            <a:headEnd/>
            <a:tailEnd/>
          </a:ln>
          <a:effec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nl-NL" altLang="nl-NL" sz="1800"/>
          </a:p>
        </p:txBody>
      </p:sp>
      <p:pic>
        <p:nvPicPr>
          <p:cNvPr id="37894" name="Picture 27"/>
          <p:cNvPicPr>
            <a:picLocks noChangeAspect="1" noChangeArrowheads="1"/>
          </p:cNvPicPr>
          <p:nvPr/>
        </p:nvPicPr>
        <p:blipFill>
          <a:blip r:embed="rId2">
            <a:extLst>
              <a:ext uri="{28A0092B-C50C-407E-A947-70E740481C1C}">
                <a14:useLocalDpi xmlns:a14="http://schemas.microsoft.com/office/drawing/2010/main" val="0"/>
              </a:ext>
            </a:extLst>
          </a:blip>
          <a:srcRect l="13109" b="13179"/>
          <a:stretch>
            <a:fillRect/>
          </a:stretch>
        </p:blipFill>
        <p:spPr bwMode="auto">
          <a:xfrm rot="10800000" flipV="1">
            <a:off x="2124075" y="1338263"/>
            <a:ext cx="5400675" cy="461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5" name="Rectangle 7"/>
          <p:cNvSpPr>
            <a:spLocks noChangeArrowheads="1"/>
          </p:cNvSpPr>
          <p:nvPr/>
        </p:nvSpPr>
        <p:spPr bwMode="auto">
          <a:xfrm>
            <a:off x="0" y="5949950"/>
            <a:ext cx="9144000" cy="908050"/>
          </a:xfrm>
          <a:prstGeom prst="rect">
            <a:avLst/>
          </a:prstGeom>
          <a:solidFill>
            <a:schemeClr val="bg1">
              <a:lumMod val="75000"/>
            </a:schemeClr>
          </a:solidFill>
          <a:ln w="9525">
            <a:solidFill>
              <a:schemeClr val="bg1">
                <a:lumMod val="75000"/>
              </a:schemeClr>
            </a:solidFill>
            <a:miter lim="800000"/>
            <a:headEnd/>
            <a:tailEnd/>
          </a:ln>
          <a:effec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nl-NL" altLang="nl-NL" sz="1800"/>
          </a:p>
        </p:txBody>
      </p:sp>
      <p:sp>
        <p:nvSpPr>
          <p:cNvPr id="37896" name="Text Box 3"/>
          <p:cNvSpPr txBox="1">
            <a:spLocks noChangeArrowheads="1"/>
          </p:cNvSpPr>
          <p:nvPr/>
        </p:nvSpPr>
        <p:spPr bwMode="auto">
          <a:xfrm>
            <a:off x="827088" y="6053138"/>
            <a:ext cx="7561262"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50000"/>
              </a:spcBef>
              <a:buFontTx/>
              <a:buNone/>
            </a:pPr>
            <a:r>
              <a:rPr lang="nl-NL" altLang="nl-NL" b="1" dirty="0">
                <a:latin typeface="Comic Sans MS" pitchFamily="66" charset="0"/>
              </a:rPr>
              <a:t>V                  TOETSOPGAVEN </a:t>
            </a:r>
            <a:endParaRPr lang="en-US" altLang="nl-NL" b="1" dirty="0">
              <a:latin typeface="Comic Sans MS" pitchFamily="66" charset="0"/>
            </a:endParaRPr>
          </a:p>
        </p:txBody>
      </p:sp>
    </p:spTree>
    <p:extLst>
      <p:ext uri="{BB962C8B-B14F-4D97-AF65-F5344CB8AC3E}">
        <p14:creationId xmlns:p14="http://schemas.microsoft.com/office/powerpoint/2010/main" val="12457842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ChangeArrowheads="1"/>
          </p:cNvSpPr>
          <p:nvPr/>
        </p:nvSpPr>
        <p:spPr bwMode="auto">
          <a:xfrm>
            <a:off x="0" y="0"/>
            <a:ext cx="9144000" cy="1052513"/>
          </a:xfrm>
          <a:prstGeom prst="rect">
            <a:avLst/>
          </a:prstGeom>
          <a:solidFill>
            <a:srgbClr val="00B0F0"/>
          </a:solidFill>
          <a:ln w="9525">
            <a:solidFill>
              <a:srgbClr val="00B0F0"/>
            </a:solidFill>
            <a:miter lim="800000"/>
            <a:headEnd/>
            <a:tailEnd/>
          </a:ln>
          <a:effectLst/>
        </p:spPr>
        <p:txBody>
          <a:bodyPr wrap="none" anchor="ctr"/>
          <a:lstStyle/>
          <a:p>
            <a:endParaRPr lang="nl-NL"/>
          </a:p>
        </p:txBody>
      </p:sp>
      <p:sp>
        <p:nvSpPr>
          <p:cNvPr id="69635" name="Text Box 3"/>
          <p:cNvSpPr txBox="1">
            <a:spLocks noChangeArrowheads="1"/>
          </p:cNvSpPr>
          <p:nvPr/>
        </p:nvSpPr>
        <p:spPr bwMode="auto">
          <a:xfrm>
            <a:off x="827088" y="260350"/>
            <a:ext cx="79565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sz="3600" b="1">
                <a:solidFill>
                  <a:schemeClr val="bg1"/>
                </a:solidFill>
              </a:rPr>
              <a:t>I</a:t>
            </a:r>
            <a:r>
              <a:rPr lang="nl-NL" altLang="nl-NL" sz="3600" b="1">
                <a:solidFill>
                  <a:schemeClr val="bg1"/>
                </a:solidFill>
                <a:latin typeface="Comic Sans MS" pitchFamily="66" charset="0"/>
              </a:rPr>
              <a:t>	EEN SYSTEEM ONTWERPEN</a:t>
            </a:r>
            <a:r>
              <a:rPr lang="nl-NL" altLang="nl-NL" sz="4000">
                <a:latin typeface="Comic Sans MS" pitchFamily="66" charset="0"/>
              </a:rPr>
              <a:t> </a:t>
            </a:r>
            <a:endParaRPr lang="en-US" altLang="nl-NL" sz="4000">
              <a:latin typeface="Comic Sans MS" pitchFamily="66" charset="0"/>
            </a:endParaRPr>
          </a:p>
        </p:txBody>
      </p:sp>
      <p:sp>
        <p:nvSpPr>
          <p:cNvPr id="69636" name="Text Box 4"/>
          <p:cNvSpPr txBox="1">
            <a:spLocks noChangeArrowheads="1"/>
          </p:cNvSpPr>
          <p:nvPr/>
        </p:nvSpPr>
        <p:spPr bwMode="auto">
          <a:xfrm>
            <a:off x="0" y="1196975"/>
            <a:ext cx="4392613" cy="3000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marL="0" indent="0" algn="just">
              <a:spcBef>
                <a:spcPct val="50000"/>
              </a:spcBef>
            </a:pPr>
            <a:r>
              <a:rPr lang="nl-NL" altLang="nl-NL" i="1" dirty="0">
                <a:solidFill>
                  <a:srgbClr val="0070C0"/>
                </a:solidFill>
                <a:latin typeface="Comic Sans MS" pitchFamily="66" charset="0"/>
              </a:rPr>
              <a:t>A   Leg uit hoe je een geheugenelement kunt maken met een OF-poort, een EN- poort en een </a:t>
            </a:r>
            <a:r>
              <a:rPr lang="nl-NL" altLang="nl-NL" i="1" dirty="0" err="1">
                <a:solidFill>
                  <a:srgbClr val="0070C0"/>
                </a:solidFill>
                <a:latin typeface="Comic Sans MS" pitchFamily="66" charset="0"/>
              </a:rPr>
              <a:t>invertor</a:t>
            </a:r>
            <a:r>
              <a:rPr lang="nl-NL" altLang="nl-NL" i="1" dirty="0">
                <a:solidFill>
                  <a:srgbClr val="0070C0"/>
                </a:solidFill>
                <a:latin typeface="Comic Sans MS" pitchFamily="66" charset="0"/>
              </a:rPr>
              <a:t>.</a:t>
            </a:r>
            <a:r>
              <a:rPr lang="nl-NL" altLang="nl-NL" dirty="0">
                <a:solidFill>
                  <a:srgbClr val="0070C0"/>
                </a:solidFill>
                <a:latin typeface="Comic Sans MS" pitchFamily="66" charset="0"/>
              </a:rPr>
              <a:t> </a:t>
            </a:r>
          </a:p>
          <a:p>
            <a:pPr marL="0" indent="0" algn="just">
              <a:spcBef>
                <a:spcPct val="50000"/>
              </a:spcBef>
            </a:pPr>
            <a:r>
              <a:rPr lang="nl-NL" altLang="nl-NL" i="1" dirty="0">
                <a:solidFill>
                  <a:srgbClr val="0070C0"/>
                </a:solidFill>
                <a:latin typeface="Comic Sans MS" pitchFamily="66" charset="0"/>
              </a:rPr>
              <a:t>B   Ontwerp een alarmsysteem. De schakeling moet een alarmsignaal afgeven als er in de kamer (ooit) een voldoende hoge temperatuur is geregistreerd die minstens 3 sec aanhield. Het alarm moet handmatig uitgezet kunnen worden.</a:t>
            </a:r>
            <a:r>
              <a:rPr lang="en-US" altLang="nl-NL" dirty="0">
                <a:solidFill>
                  <a:srgbClr val="0070C0"/>
                </a:solidFill>
              </a:rPr>
              <a:t> </a:t>
            </a:r>
          </a:p>
        </p:txBody>
      </p:sp>
      <p:grpSp>
        <p:nvGrpSpPr>
          <p:cNvPr id="69637" name="Group 5"/>
          <p:cNvGrpSpPr>
            <a:grpSpLocks/>
          </p:cNvGrpSpPr>
          <p:nvPr/>
        </p:nvGrpSpPr>
        <p:grpSpPr bwMode="auto">
          <a:xfrm>
            <a:off x="5724525" y="1557338"/>
            <a:ext cx="2519363" cy="790575"/>
            <a:chOff x="3606" y="981"/>
            <a:chExt cx="1587" cy="498"/>
          </a:xfrm>
        </p:grpSpPr>
        <p:sp>
          <p:nvSpPr>
            <p:cNvPr id="69638" name="Line 6"/>
            <p:cNvSpPr>
              <a:spLocks noChangeShapeType="1"/>
            </p:cNvSpPr>
            <p:nvPr/>
          </p:nvSpPr>
          <p:spPr bwMode="auto">
            <a:xfrm>
              <a:off x="3606" y="981"/>
              <a:ext cx="0" cy="181"/>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69639" name="Line 7"/>
            <p:cNvSpPr>
              <a:spLocks noChangeShapeType="1"/>
            </p:cNvSpPr>
            <p:nvPr/>
          </p:nvSpPr>
          <p:spPr bwMode="auto">
            <a:xfrm>
              <a:off x="5193" y="981"/>
              <a:ext cx="0" cy="49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69640" name="Line 8"/>
            <p:cNvSpPr>
              <a:spLocks noChangeShapeType="1"/>
            </p:cNvSpPr>
            <p:nvPr/>
          </p:nvSpPr>
          <p:spPr bwMode="auto">
            <a:xfrm>
              <a:off x="3606" y="981"/>
              <a:ext cx="1587"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69641" name="Line 9"/>
            <p:cNvSpPr>
              <a:spLocks noChangeShapeType="1"/>
            </p:cNvSpPr>
            <p:nvPr/>
          </p:nvSpPr>
          <p:spPr bwMode="auto">
            <a:xfrm flipH="1">
              <a:off x="3606" y="1162"/>
              <a:ext cx="13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grpSp>
      <p:grpSp>
        <p:nvGrpSpPr>
          <p:cNvPr id="69642" name="Group 10"/>
          <p:cNvGrpSpPr>
            <a:grpSpLocks/>
          </p:cNvGrpSpPr>
          <p:nvPr/>
        </p:nvGrpSpPr>
        <p:grpSpPr bwMode="auto">
          <a:xfrm>
            <a:off x="4859338" y="1412875"/>
            <a:ext cx="3960812" cy="2087563"/>
            <a:chOff x="3061" y="890"/>
            <a:chExt cx="2495" cy="1315"/>
          </a:xfrm>
        </p:grpSpPr>
        <p:sp>
          <p:nvSpPr>
            <p:cNvPr id="69643" name="Rectangle 11"/>
            <p:cNvSpPr>
              <a:spLocks noChangeArrowheads="1"/>
            </p:cNvSpPr>
            <p:nvPr/>
          </p:nvSpPr>
          <p:spPr bwMode="auto">
            <a:xfrm>
              <a:off x="3379" y="890"/>
              <a:ext cx="1996" cy="1315"/>
            </a:xfrm>
            <a:prstGeom prst="rect">
              <a:avLst/>
            </a:prstGeom>
            <a:noFill/>
            <a:ln w="9525">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69644" name="Rectangle 12"/>
            <p:cNvSpPr>
              <a:spLocks noChangeArrowheads="1"/>
            </p:cNvSpPr>
            <p:nvPr/>
          </p:nvSpPr>
          <p:spPr bwMode="auto">
            <a:xfrm>
              <a:off x="4694" y="1344"/>
              <a:ext cx="363" cy="31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69645" name="Rectangle 13"/>
            <p:cNvSpPr>
              <a:spLocks noChangeArrowheads="1"/>
            </p:cNvSpPr>
            <p:nvPr/>
          </p:nvSpPr>
          <p:spPr bwMode="auto">
            <a:xfrm>
              <a:off x="3742" y="1071"/>
              <a:ext cx="363" cy="31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69646" name="Rectangle 14"/>
            <p:cNvSpPr>
              <a:spLocks noChangeArrowheads="1"/>
            </p:cNvSpPr>
            <p:nvPr/>
          </p:nvSpPr>
          <p:spPr bwMode="auto">
            <a:xfrm>
              <a:off x="3742" y="1706"/>
              <a:ext cx="363" cy="31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69647" name="Line 15"/>
            <p:cNvSpPr>
              <a:spLocks noChangeShapeType="1"/>
            </p:cNvSpPr>
            <p:nvPr/>
          </p:nvSpPr>
          <p:spPr bwMode="auto">
            <a:xfrm>
              <a:off x="4105" y="1253"/>
              <a:ext cx="27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69648" name="Line 16"/>
            <p:cNvSpPr>
              <a:spLocks noChangeShapeType="1"/>
            </p:cNvSpPr>
            <p:nvPr/>
          </p:nvSpPr>
          <p:spPr bwMode="auto">
            <a:xfrm>
              <a:off x="5057" y="1480"/>
              <a:ext cx="49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69649" name="Line 17"/>
            <p:cNvSpPr>
              <a:spLocks noChangeShapeType="1"/>
            </p:cNvSpPr>
            <p:nvPr/>
          </p:nvSpPr>
          <p:spPr bwMode="auto">
            <a:xfrm>
              <a:off x="4105" y="1842"/>
              <a:ext cx="27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69650" name="Line 18"/>
            <p:cNvSpPr>
              <a:spLocks noChangeShapeType="1"/>
            </p:cNvSpPr>
            <p:nvPr/>
          </p:nvSpPr>
          <p:spPr bwMode="auto">
            <a:xfrm>
              <a:off x="4377" y="1434"/>
              <a:ext cx="31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69651" name="Line 19"/>
            <p:cNvSpPr>
              <a:spLocks noChangeShapeType="1"/>
            </p:cNvSpPr>
            <p:nvPr/>
          </p:nvSpPr>
          <p:spPr bwMode="auto">
            <a:xfrm>
              <a:off x="3061" y="1888"/>
              <a:ext cx="68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69652" name="Line 20"/>
            <p:cNvSpPr>
              <a:spLocks noChangeShapeType="1"/>
            </p:cNvSpPr>
            <p:nvPr/>
          </p:nvSpPr>
          <p:spPr bwMode="auto">
            <a:xfrm>
              <a:off x="4377" y="1570"/>
              <a:ext cx="31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69653" name="Line 21"/>
            <p:cNvSpPr>
              <a:spLocks noChangeShapeType="1"/>
            </p:cNvSpPr>
            <p:nvPr/>
          </p:nvSpPr>
          <p:spPr bwMode="auto">
            <a:xfrm>
              <a:off x="3061" y="1298"/>
              <a:ext cx="68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69654" name="Line 22"/>
            <p:cNvSpPr>
              <a:spLocks noChangeShapeType="1"/>
            </p:cNvSpPr>
            <p:nvPr/>
          </p:nvSpPr>
          <p:spPr bwMode="auto">
            <a:xfrm>
              <a:off x="4377" y="1253"/>
              <a:ext cx="0" cy="18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69655" name="Line 23"/>
            <p:cNvSpPr>
              <a:spLocks noChangeShapeType="1"/>
            </p:cNvSpPr>
            <p:nvPr/>
          </p:nvSpPr>
          <p:spPr bwMode="auto">
            <a:xfrm>
              <a:off x="4377" y="1570"/>
              <a:ext cx="0" cy="2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69656" name="Text Box 24"/>
            <p:cNvSpPr txBox="1">
              <a:spLocks noChangeArrowheads="1"/>
            </p:cNvSpPr>
            <p:nvPr/>
          </p:nvSpPr>
          <p:spPr bwMode="auto">
            <a:xfrm>
              <a:off x="3742" y="1071"/>
              <a:ext cx="363"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a:t>OF</a:t>
              </a:r>
              <a:endParaRPr lang="en-US" altLang="nl-NL"/>
            </a:p>
          </p:txBody>
        </p:sp>
        <p:sp>
          <p:nvSpPr>
            <p:cNvPr id="69657" name="Text Box 25"/>
            <p:cNvSpPr txBox="1">
              <a:spLocks noChangeArrowheads="1"/>
            </p:cNvSpPr>
            <p:nvPr/>
          </p:nvSpPr>
          <p:spPr bwMode="auto">
            <a:xfrm>
              <a:off x="4740" y="1389"/>
              <a:ext cx="363"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a:t>EN</a:t>
              </a:r>
              <a:endParaRPr lang="en-US" altLang="nl-NL"/>
            </a:p>
          </p:txBody>
        </p:sp>
        <p:sp>
          <p:nvSpPr>
            <p:cNvPr id="69658" name="Text Box 26"/>
            <p:cNvSpPr txBox="1">
              <a:spLocks noChangeArrowheads="1"/>
            </p:cNvSpPr>
            <p:nvPr/>
          </p:nvSpPr>
          <p:spPr bwMode="auto">
            <a:xfrm>
              <a:off x="3061" y="1071"/>
              <a:ext cx="22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a:t>S</a:t>
              </a:r>
              <a:endParaRPr lang="en-US" altLang="nl-NL"/>
            </a:p>
          </p:txBody>
        </p:sp>
        <p:sp>
          <p:nvSpPr>
            <p:cNvPr id="69659" name="Text Box 27"/>
            <p:cNvSpPr txBox="1">
              <a:spLocks noChangeArrowheads="1"/>
            </p:cNvSpPr>
            <p:nvPr/>
          </p:nvSpPr>
          <p:spPr bwMode="auto">
            <a:xfrm>
              <a:off x="3061" y="1661"/>
              <a:ext cx="31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a:t>R</a:t>
              </a:r>
              <a:endParaRPr lang="en-US" altLang="nl-NL"/>
            </a:p>
          </p:txBody>
        </p:sp>
        <p:sp>
          <p:nvSpPr>
            <p:cNvPr id="69660" name="Text Box 28"/>
            <p:cNvSpPr txBox="1">
              <a:spLocks noChangeArrowheads="1"/>
            </p:cNvSpPr>
            <p:nvPr/>
          </p:nvSpPr>
          <p:spPr bwMode="auto">
            <a:xfrm>
              <a:off x="3787" y="1752"/>
              <a:ext cx="363"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a:t>IN</a:t>
              </a:r>
              <a:endParaRPr lang="en-US" altLang="nl-NL"/>
            </a:p>
          </p:txBody>
        </p:sp>
      </p:grpSp>
      <p:sp>
        <p:nvSpPr>
          <p:cNvPr id="69661" name="Line 29"/>
          <p:cNvSpPr>
            <a:spLocks noChangeShapeType="1"/>
          </p:cNvSpPr>
          <p:nvPr/>
        </p:nvSpPr>
        <p:spPr bwMode="auto">
          <a:xfrm>
            <a:off x="6227763" y="5373688"/>
            <a:ext cx="0"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grpSp>
        <p:nvGrpSpPr>
          <p:cNvPr id="69662" name="Group 30"/>
          <p:cNvGrpSpPr>
            <a:grpSpLocks/>
          </p:cNvGrpSpPr>
          <p:nvPr/>
        </p:nvGrpSpPr>
        <p:grpSpPr bwMode="auto">
          <a:xfrm>
            <a:off x="0" y="3860800"/>
            <a:ext cx="9144000" cy="2808288"/>
            <a:chOff x="0" y="2432"/>
            <a:chExt cx="5760" cy="1769"/>
          </a:xfrm>
        </p:grpSpPr>
        <p:grpSp>
          <p:nvGrpSpPr>
            <p:cNvPr id="69663" name="Group 31"/>
            <p:cNvGrpSpPr>
              <a:grpSpLocks/>
            </p:cNvGrpSpPr>
            <p:nvPr/>
          </p:nvGrpSpPr>
          <p:grpSpPr bwMode="auto">
            <a:xfrm>
              <a:off x="3923" y="3430"/>
              <a:ext cx="907" cy="317"/>
              <a:chOff x="930" y="1344"/>
              <a:chExt cx="907" cy="317"/>
            </a:xfrm>
          </p:grpSpPr>
          <p:sp>
            <p:nvSpPr>
              <p:cNvPr id="69664" name="Line 32"/>
              <p:cNvSpPr>
                <a:spLocks noChangeShapeType="1"/>
              </p:cNvSpPr>
              <p:nvPr/>
            </p:nvSpPr>
            <p:spPr bwMode="auto">
              <a:xfrm>
                <a:off x="1565" y="1480"/>
                <a:ext cx="27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69665" name="Line 33"/>
              <p:cNvSpPr>
                <a:spLocks noChangeShapeType="1"/>
              </p:cNvSpPr>
              <p:nvPr/>
            </p:nvSpPr>
            <p:spPr bwMode="auto">
              <a:xfrm>
                <a:off x="930" y="1434"/>
                <a:ext cx="27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69666" name="Line 34"/>
              <p:cNvSpPr>
                <a:spLocks noChangeShapeType="1"/>
              </p:cNvSpPr>
              <p:nvPr/>
            </p:nvSpPr>
            <p:spPr bwMode="auto">
              <a:xfrm>
                <a:off x="930" y="1570"/>
                <a:ext cx="27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grpSp>
            <p:nvGrpSpPr>
              <p:cNvPr id="69667" name="Group 35"/>
              <p:cNvGrpSpPr>
                <a:grpSpLocks/>
              </p:cNvGrpSpPr>
              <p:nvPr/>
            </p:nvGrpSpPr>
            <p:grpSpPr bwMode="auto">
              <a:xfrm>
                <a:off x="1202" y="1344"/>
                <a:ext cx="409" cy="317"/>
                <a:chOff x="4694" y="1344"/>
                <a:chExt cx="409" cy="317"/>
              </a:xfrm>
            </p:grpSpPr>
            <p:sp>
              <p:nvSpPr>
                <p:cNvPr id="69668" name="Rectangle 36"/>
                <p:cNvSpPr>
                  <a:spLocks noChangeArrowheads="1"/>
                </p:cNvSpPr>
                <p:nvPr/>
              </p:nvSpPr>
              <p:spPr bwMode="auto">
                <a:xfrm>
                  <a:off x="4694" y="1344"/>
                  <a:ext cx="363" cy="31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69669" name="Text Box 37"/>
                <p:cNvSpPr txBox="1">
                  <a:spLocks noChangeArrowheads="1"/>
                </p:cNvSpPr>
                <p:nvPr/>
              </p:nvSpPr>
              <p:spPr bwMode="auto">
                <a:xfrm>
                  <a:off x="4740" y="1389"/>
                  <a:ext cx="363"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a:t>EN</a:t>
                  </a:r>
                  <a:endParaRPr lang="en-US" altLang="nl-NL"/>
                </a:p>
              </p:txBody>
            </p:sp>
          </p:grpSp>
        </p:grpSp>
        <p:grpSp>
          <p:nvGrpSpPr>
            <p:cNvPr id="69670" name="Group 38"/>
            <p:cNvGrpSpPr>
              <a:grpSpLocks/>
            </p:cNvGrpSpPr>
            <p:nvPr/>
          </p:nvGrpSpPr>
          <p:grpSpPr bwMode="auto">
            <a:xfrm>
              <a:off x="0" y="2432"/>
              <a:ext cx="5760" cy="1769"/>
              <a:chOff x="0" y="2432"/>
              <a:chExt cx="5760" cy="1769"/>
            </a:xfrm>
          </p:grpSpPr>
          <p:grpSp>
            <p:nvGrpSpPr>
              <p:cNvPr id="69671" name="Group 39"/>
              <p:cNvGrpSpPr>
                <a:grpSpLocks/>
              </p:cNvGrpSpPr>
              <p:nvPr/>
            </p:nvGrpSpPr>
            <p:grpSpPr bwMode="auto">
              <a:xfrm>
                <a:off x="5261" y="2432"/>
                <a:ext cx="499" cy="454"/>
                <a:chOff x="4830" y="3158"/>
                <a:chExt cx="545" cy="590"/>
              </a:xfrm>
            </p:grpSpPr>
            <p:sp>
              <p:nvSpPr>
                <p:cNvPr id="69672" name="Rectangle 40"/>
                <p:cNvSpPr>
                  <a:spLocks noChangeArrowheads="1"/>
                </p:cNvSpPr>
                <p:nvPr/>
              </p:nvSpPr>
              <p:spPr bwMode="auto">
                <a:xfrm>
                  <a:off x="4830" y="3158"/>
                  <a:ext cx="408" cy="59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69673" name="Line 41"/>
                <p:cNvSpPr>
                  <a:spLocks noChangeShapeType="1"/>
                </p:cNvSpPr>
                <p:nvPr/>
              </p:nvSpPr>
              <p:spPr bwMode="auto">
                <a:xfrm flipV="1">
                  <a:off x="5239" y="3158"/>
                  <a:ext cx="136" cy="1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grpSp>
          <p:sp>
            <p:nvSpPr>
              <p:cNvPr id="69674" name="Line 42"/>
              <p:cNvSpPr>
                <a:spLocks noChangeShapeType="1"/>
              </p:cNvSpPr>
              <p:nvPr/>
            </p:nvSpPr>
            <p:spPr bwMode="auto">
              <a:xfrm>
                <a:off x="5624" y="2704"/>
                <a:ext cx="136" cy="1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69675" name="Line 43"/>
              <p:cNvSpPr>
                <a:spLocks noChangeShapeType="1"/>
              </p:cNvSpPr>
              <p:nvPr/>
            </p:nvSpPr>
            <p:spPr bwMode="auto">
              <a:xfrm>
                <a:off x="1066" y="2886"/>
                <a:ext cx="40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69676" name="Line 44"/>
              <p:cNvSpPr>
                <a:spLocks noChangeShapeType="1"/>
              </p:cNvSpPr>
              <p:nvPr/>
            </p:nvSpPr>
            <p:spPr bwMode="auto">
              <a:xfrm>
                <a:off x="1383" y="3203"/>
                <a:ext cx="181" cy="18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grpSp>
            <p:nvGrpSpPr>
              <p:cNvPr id="69677" name="Group 45"/>
              <p:cNvGrpSpPr>
                <a:grpSpLocks/>
              </p:cNvGrpSpPr>
              <p:nvPr/>
            </p:nvGrpSpPr>
            <p:grpSpPr bwMode="auto">
              <a:xfrm>
                <a:off x="0" y="2614"/>
                <a:ext cx="3923" cy="1270"/>
                <a:chOff x="249" y="2795"/>
                <a:chExt cx="3901" cy="1270"/>
              </a:xfrm>
            </p:grpSpPr>
            <p:grpSp>
              <p:nvGrpSpPr>
                <p:cNvPr id="69678" name="Group 46"/>
                <p:cNvGrpSpPr>
                  <a:grpSpLocks/>
                </p:cNvGrpSpPr>
                <p:nvPr/>
              </p:nvGrpSpPr>
              <p:grpSpPr bwMode="auto">
                <a:xfrm>
                  <a:off x="612" y="2795"/>
                  <a:ext cx="1134" cy="771"/>
                  <a:chOff x="612" y="2795"/>
                  <a:chExt cx="1588" cy="953"/>
                </a:xfrm>
              </p:grpSpPr>
              <p:sp>
                <p:nvSpPr>
                  <p:cNvPr id="69679" name="Line 47"/>
                  <p:cNvSpPr>
                    <a:spLocks noChangeShapeType="1"/>
                  </p:cNvSpPr>
                  <p:nvPr/>
                </p:nvSpPr>
                <p:spPr bwMode="auto">
                  <a:xfrm>
                    <a:off x="612" y="3022"/>
                    <a:ext cx="68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69680" name="AutoShape 48"/>
                  <p:cNvSpPr>
                    <a:spLocks noChangeArrowheads="1"/>
                  </p:cNvSpPr>
                  <p:nvPr/>
                </p:nvSpPr>
                <p:spPr bwMode="auto">
                  <a:xfrm rot="5400000">
                    <a:off x="1110" y="2977"/>
                    <a:ext cx="681" cy="317"/>
                  </a:xfrm>
                  <a:prstGeom prst="triangle">
                    <a:avLst>
                      <a:gd name="adj" fmla="val 500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69681" name="Line 49"/>
                  <p:cNvSpPr>
                    <a:spLocks noChangeShapeType="1"/>
                  </p:cNvSpPr>
                  <p:nvPr/>
                </p:nvSpPr>
                <p:spPr bwMode="auto">
                  <a:xfrm flipH="1">
                    <a:off x="1020" y="3249"/>
                    <a:ext cx="27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69682" name="Line 50"/>
                  <p:cNvSpPr>
                    <a:spLocks noChangeShapeType="1"/>
                  </p:cNvSpPr>
                  <p:nvPr/>
                </p:nvSpPr>
                <p:spPr bwMode="auto">
                  <a:xfrm>
                    <a:off x="1020" y="3249"/>
                    <a:ext cx="0" cy="4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69683" name="Line 51"/>
                  <p:cNvSpPr>
                    <a:spLocks noChangeShapeType="1"/>
                  </p:cNvSpPr>
                  <p:nvPr/>
                </p:nvSpPr>
                <p:spPr bwMode="auto">
                  <a:xfrm>
                    <a:off x="1020" y="3748"/>
                    <a:ext cx="77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69684" name="Arc 52"/>
                  <p:cNvSpPr>
                    <a:spLocks/>
                  </p:cNvSpPr>
                  <p:nvPr/>
                </p:nvSpPr>
                <p:spPr bwMode="auto">
                  <a:xfrm flipH="1">
                    <a:off x="1791" y="3385"/>
                    <a:ext cx="409" cy="36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grpSp>
            <p:grpSp>
              <p:nvGrpSpPr>
                <p:cNvPr id="69685" name="Group 53"/>
                <p:cNvGrpSpPr>
                  <a:grpSpLocks/>
                </p:cNvGrpSpPr>
                <p:nvPr/>
              </p:nvGrpSpPr>
              <p:grpSpPr bwMode="auto">
                <a:xfrm>
                  <a:off x="249" y="3657"/>
                  <a:ext cx="363" cy="363"/>
                  <a:chOff x="249" y="3838"/>
                  <a:chExt cx="363" cy="363"/>
                </a:xfrm>
              </p:grpSpPr>
              <p:sp>
                <p:nvSpPr>
                  <p:cNvPr id="69686" name="Oval 54"/>
                  <p:cNvSpPr>
                    <a:spLocks noChangeArrowheads="1"/>
                  </p:cNvSpPr>
                  <p:nvPr/>
                </p:nvSpPr>
                <p:spPr bwMode="auto">
                  <a:xfrm>
                    <a:off x="249" y="3838"/>
                    <a:ext cx="363" cy="363"/>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69687" name="Text Box 55"/>
                  <p:cNvSpPr txBox="1">
                    <a:spLocks noChangeArrowheads="1"/>
                  </p:cNvSpPr>
                  <p:nvPr/>
                </p:nvSpPr>
                <p:spPr bwMode="auto">
                  <a:xfrm>
                    <a:off x="295" y="3929"/>
                    <a:ext cx="31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sz="1200"/>
                      <a:t>1 Hz</a:t>
                    </a:r>
                    <a:endParaRPr lang="en-US" altLang="nl-NL" sz="1200"/>
                  </a:p>
                </p:txBody>
              </p:sp>
            </p:grpSp>
            <p:grpSp>
              <p:nvGrpSpPr>
                <p:cNvPr id="69688" name="Group 56"/>
                <p:cNvGrpSpPr>
                  <a:grpSpLocks/>
                </p:cNvGrpSpPr>
                <p:nvPr/>
              </p:nvGrpSpPr>
              <p:grpSpPr bwMode="auto">
                <a:xfrm>
                  <a:off x="340" y="2886"/>
                  <a:ext cx="272" cy="272"/>
                  <a:chOff x="340" y="2886"/>
                  <a:chExt cx="272" cy="272"/>
                </a:xfrm>
              </p:grpSpPr>
              <p:sp>
                <p:nvSpPr>
                  <p:cNvPr id="69689" name="Oval 57"/>
                  <p:cNvSpPr>
                    <a:spLocks noChangeArrowheads="1"/>
                  </p:cNvSpPr>
                  <p:nvPr/>
                </p:nvSpPr>
                <p:spPr bwMode="auto">
                  <a:xfrm>
                    <a:off x="340" y="2886"/>
                    <a:ext cx="272" cy="272"/>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69690" name="Text Box 58"/>
                  <p:cNvSpPr txBox="1">
                    <a:spLocks noChangeArrowheads="1"/>
                  </p:cNvSpPr>
                  <p:nvPr/>
                </p:nvSpPr>
                <p:spPr bwMode="auto">
                  <a:xfrm>
                    <a:off x="385" y="2931"/>
                    <a:ext cx="22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sz="1200"/>
                      <a:t>T</a:t>
                    </a:r>
                    <a:endParaRPr lang="en-US" altLang="nl-NL" sz="1200"/>
                  </a:p>
                </p:txBody>
              </p:sp>
            </p:grpSp>
            <p:grpSp>
              <p:nvGrpSpPr>
                <p:cNvPr id="69691" name="Group 59"/>
                <p:cNvGrpSpPr>
                  <a:grpSpLocks/>
                </p:cNvGrpSpPr>
                <p:nvPr/>
              </p:nvGrpSpPr>
              <p:grpSpPr bwMode="auto">
                <a:xfrm>
                  <a:off x="2245" y="3249"/>
                  <a:ext cx="907" cy="317"/>
                  <a:chOff x="930" y="845"/>
                  <a:chExt cx="907" cy="317"/>
                </a:xfrm>
              </p:grpSpPr>
              <p:sp>
                <p:nvSpPr>
                  <p:cNvPr id="69692" name="Line 60"/>
                  <p:cNvSpPr>
                    <a:spLocks noChangeShapeType="1"/>
                  </p:cNvSpPr>
                  <p:nvPr/>
                </p:nvSpPr>
                <p:spPr bwMode="auto">
                  <a:xfrm>
                    <a:off x="1565" y="981"/>
                    <a:ext cx="27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grpSp>
                <p:nvGrpSpPr>
                  <p:cNvPr id="69693" name="Group 61"/>
                  <p:cNvGrpSpPr>
                    <a:grpSpLocks/>
                  </p:cNvGrpSpPr>
                  <p:nvPr/>
                </p:nvGrpSpPr>
                <p:grpSpPr bwMode="auto">
                  <a:xfrm>
                    <a:off x="1202" y="845"/>
                    <a:ext cx="408" cy="317"/>
                    <a:chOff x="3742" y="1706"/>
                    <a:chExt cx="408" cy="317"/>
                  </a:xfrm>
                </p:grpSpPr>
                <p:sp>
                  <p:nvSpPr>
                    <p:cNvPr id="69694" name="Rectangle 62"/>
                    <p:cNvSpPr>
                      <a:spLocks noChangeArrowheads="1"/>
                    </p:cNvSpPr>
                    <p:nvPr/>
                  </p:nvSpPr>
                  <p:spPr bwMode="auto">
                    <a:xfrm>
                      <a:off x="3742" y="1706"/>
                      <a:ext cx="363" cy="31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69695" name="Text Box 63"/>
                    <p:cNvSpPr txBox="1">
                      <a:spLocks noChangeArrowheads="1"/>
                    </p:cNvSpPr>
                    <p:nvPr/>
                  </p:nvSpPr>
                  <p:spPr bwMode="auto">
                    <a:xfrm>
                      <a:off x="3787" y="1752"/>
                      <a:ext cx="363"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a:t>IN</a:t>
                      </a:r>
                      <a:endParaRPr lang="en-US" altLang="nl-NL"/>
                    </a:p>
                  </p:txBody>
                </p:sp>
              </p:grpSp>
              <p:sp>
                <p:nvSpPr>
                  <p:cNvPr id="69696" name="Line 64"/>
                  <p:cNvSpPr>
                    <a:spLocks noChangeShapeType="1"/>
                  </p:cNvSpPr>
                  <p:nvPr/>
                </p:nvSpPr>
                <p:spPr bwMode="auto">
                  <a:xfrm>
                    <a:off x="930" y="981"/>
                    <a:ext cx="27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grpSp>
            <p:sp>
              <p:nvSpPr>
                <p:cNvPr id="69697" name="Line 65"/>
                <p:cNvSpPr>
                  <a:spLocks noChangeShapeType="1"/>
                </p:cNvSpPr>
                <p:nvPr/>
              </p:nvSpPr>
              <p:spPr bwMode="auto">
                <a:xfrm>
                  <a:off x="612" y="3838"/>
                  <a:ext cx="25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69698" name="Line 66"/>
                <p:cNvSpPr>
                  <a:spLocks noChangeShapeType="1"/>
                </p:cNvSpPr>
                <p:nvPr/>
              </p:nvSpPr>
              <p:spPr bwMode="auto">
                <a:xfrm flipV="1">
                  <a:off x="2245" y="3067"/>
                  <a:ext cx="0" cy="31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grpSp>
              <p:nvGrpSpPr>
                <p:cNvPr id="69699" name="Group 67"/>
                <p:cNvGrpSpPr>
                  <a:grpSpLocks/>
                </p:cNvGrpSpPr>
                <p:nvPr/>
              </p:nvGrpSpPr>
              <p:grpSpPr bwMode="auto">
                <a:xfrm>
                  <a:off x="1746" y="2795"/>
                  <a:ext cx="2404" cy="1270"/>
                  <a:chOff x="1746" y="2795"/>
                  <a:chExt cx="2313" cy="1315"/>
                </a:xfrm>
              </p:grpSpPr>
              <p:grpSp>
                <p:nvGrpSpPr>
                  <p:cNvPr id="69700" name="Group 68"/>
                  <p:cNvGrpSpPr>
                    <a:grpSpLocks/>
                  </p:cNvGrpSpPr>
                  <p:nvPr/>
                </p:nvGrpSpPr>
                <p:grpSpPr bwMode="auto">
                  <a:xfrm>
                    <a:off x="1746" y="2795"/>
                    <a:ext cx="2177" cy="1315"/>
                    <a:chOff x="1746" y="2795"/>
                    <a:chExt cx="2177" cy="1315"/>
                  </a:xfrm>
                </p:grpSpPr>
                <p:sp>
                  <p:nvSpPr>
                    <p:cNvPr id="69701" name="Rectangle 69"/>
                    <p:cNvSpPr>
                      <a:spLocks noChangeArrowheads="1"/>
                    </p:cNvSpPr>
                    <p:nvPr/>
                  </p:nvSpPr>
                  <p:spPr bwMode="auto">
                    <a:xfrm>
                      <a:off x="3152" y="2795"/>
                      <a:ext cx="771" cy="131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69702" name="Line 70"/>
                    <p:cNvSpPr>
                      <a:spLocks noChangeShapeType="1"/>
                    </p:cNvSpPr>
                    <p:nvPr/>
                  </p:nvSpPr>
                  <p:spPr bwMode="auto">
                    <a:xfrm>
                      <a:off x="1746" y="3067"/>
                      <a:ext cx="140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69703" name="Text Box 71"/>
                    <p:cNvSpPr txBox="1">
                      <a:spLocks noChangeArrowheads="1"/>
                    </p:cNvSpPr>
                    <p:nvPr/>
                  </p:nvSpPr>
                  <p:spPr bwMode="auto">
                    <a:xfrm>
                      <a:off x="3288" y="3113"/>
                      <a:ext cx="545" cy="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sz="2400"/>
                        <a:t>TEL</a:t>
                      </a:r>
                    </a:p>
                    <a:p>
                      <a:pPr>
                        <a:spcBef>
                          <a:spcPct val="50000"/>
                        </a:spcBef>
                      </a:pPr>
                      <a:r>
                        <a:rPr lang="nl-NL" altLang="nl-NL" sz="2400"/>
                        <a:t>LER</a:t>
                      </a:r>
                      <a:endParaRPr lang="en-US" altLang="nl-NL" sz="2400"/>
                    </a:p>
                  </p:txBody>
                </p:sp>
              </p:grpSp>
              <p:sp>
                <p:nvSpPr>
                  <p:cNvPr id="69704" name="Line 72"/>
                  <p:cNvSpPr>
                    <a:spLocks noChangeShapeType="1"/>
                  </p:cNvSpPr>
                  <p:nvPr/>
                </p:nvSpPr>
                <p:spPr bwMode="auto">
                  <a:xfrm>
                    <a:off x="3923" y="3884"/>
                    <a:ext cx="13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69705" name="Line 73"/>
                  <p:cNvSpPr>
                    <a:spLocks noChangeShapeType="1"/>
                  </p:cNvSpPr>
                  <p:nvPr/>
                </p:nvSpPr>
                <p:spPr bwMode="auto">
                  <a:xfrm>
                    <a:off x="3923" y="3339"/>
                    <a:ext cx="13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69706" name="Line 74"/>
                  <p:cNvSpPr>
                    <a:spLocks noChangeShapeType="1"/>
                  </p:cNvSpPr>
                  <p:nvPr/>
                </p:nvSpPr>
                <p:spPr bwMode="auto">
                  <a:xfrm>
                    <a:off x="3923" y="3113"/>
                    <a:ext cx="13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69707" name="Line 75"/>
                  <p:cNvSpPr>
                    <a:spLocks noChangeShapeType="1"/>
                  </p:cNvSpPr>
                  <p:nvPr/>
                </p:nvSpPr>
                <p:spPr bwMode="auto">
                  <a:xfrm>
                    <a:off x="3923" y="3612"/>
                    <a:ext cx="13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69708" name="Text Box 76"/>
                  <p:cNvSpPr txBox="1">
                    <a:spLocks noChangeArrowheads="1"/>
                  </p:cNvSpPr>
                  <p:nvPr/>
                </p:nvSpPr>
                <p:spPr bwMode="auto">
                  <a:xfrm>
                    <a:off x="2880" y="2840"/>
                    <a:ext cx="318" cy="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a:t>a/u</a:t>
                    </a:r>
                    <a:endParaRPr lang="en-US" altLang="nl-NL"/>
                  </a:p>
                </p:txBody>
              </p:sp>
              <p:sp>
                <p:nvSpPr>
                  <p:cNvPr id="69709" name="Text Box 77"/>
                  <p:cNvSpPr txBox="1">
                    <a:spLocks noChangeArrowheads="1"/>
                  </p:cNvSpPr>
                  <p:nvPr/>
                </p:nvSpPr>
                <p:spPr bwMode="auto">
                  <a:xfrm>
                    <a:off x="2971" y="3157"/>
                    <a:ext cx="317"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a:t>r</a:t>
                    </a:r>
                    <a:endParaRPr lang="en-US" altLang="nl-NL"/>
                  </a:p>
                </p:txBody>
              </p:sp>
              <p:sp>
                <p:nvSpPr>
                  <p:cNvPr id="69710" name="Text Box 78"/>
                  <p:cNvSpPr txBox="1">
                    <a:spLocks noChangeArrowheads="1"/>
                  </p:cNvSpPr>
                  <p:nvPr/>
                </p:nvSpPr>
                <p:spPr bwMode="auto">
                  <a:xfrm>
                    <a:off x="2925" y="3613"/>
                    <a:ext cx="454" cy="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a:t>tel</a:t>
                    </a:r>
                    <a:endParaRPr lang="en-US" altLang="nl-NL"/>
                  </a:p>
                </p:txBody>
              </p:sp>
            </p:grpSp>
          </p:grpSp>
          <p:grpSp>
            <p:nvGrpSpPr>
              <p:cNvPr id="69711" name="Group 79"/>
              <p:cNvGrpSpPr>
                <a:grpSpLocks/>
              </p:cNvGrpSpPr>
              <p:nvPr/>
            </p:nvGrpSpPr>
            <p:grpSpPr bwMode="auto">
              <a:xfrm rot="16200000">
                <a:off x="4422" y="2886"/>
                <a:ext cx="907" cy="453"/>
                <a:chOff x="930" y="2205"/>
                <a:chExt cx="907" cy="453"/>
              </a:xfrm>
            </p:grpSpPr>
            <p:grpSp>
              <p:nvGrpSpPr>
                <p:cNvPr id="69712" name="Group 80"/>
                <p:cNvGrpSpPr>
                  <a:grpSpLocks/>
                </p:cNvGrpSpPr>
                <p:nvPr/>
              </p:nvGrpSpPr>
              <p:grpSpPr bwMode="auto">
                <a:xfrm>
                  <a:off x="930" y="2341"/>
                  <a:ext cx="907" cy="317"/>
                  <a:chOff x="930" y="2341"/>
                  <a:chExt cx="907" cy="317"/>
                </a:xfrm>
              </p:grpSpPr>
              <p:sp>
                <p:nvSpPr>
                  <p:cNvPr id="69713" name="Rectangle 81"/>
                  <p:cNvSpPr>
                    <a:spLocks noChangeArrowheads="1"/>
                  </p:cNvSpPr>
                  <p:nvPr/>
                </p:nvSpPr>
                <p:spPr bwMode="auto">
                  <a:xfrm>
                    <a:off x="1202" y="2341"/>
                    <a:ext cx="363" cy="31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69714" name="Text Box 82"/>
                  <p:cNvSpPr txBox="1">
                    <a:spLocks noChangeArrowheads="1"/>
                  </p:cNvSpPr>
                  <p:nvPr/>
                </p:nvSpPr>
                <p:spPr bwMode="auto">
                  <a:xfrm>
                    <a:off x="1247" y="2341"/>
                    <a:ext cx="363"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a:t>M</a:t>
                    </a:r>
                    <a:endParaRPr lang="en-US" altLang="nl-NL"/>
                  </a:p>
                </p:txBody>
              </p:sp>
              <p:sp>
                <p:nvSpPr>
                  <p:cNvPr id="69715" name="Line 83"/>
                  <p:cNvSpPr>
                    <a:spLocks noChangeShapeType="1"/>
                  </p:cNvSpPr>
                  <p:nvPr/>
                </p:nvSpPr>
                <p:spPr bwMode="auto">
                  <a:xfrm>
                    <a:off x="1565" y="2477"/>
                    <a:ext cx="27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69716" name="Line 84"/>
                  <p:cNvSpPr>
                    <a:spLocks noChangeShapeType="1"/>
                  </p:cNvSpPr>
                  <p:nvPr/>
                </p:nvSpPr>
                <p:spPr bwMode="auto">
                  <a:xfrm>
                    <a:off x="930" y="2386"/>
                    <a:ext cx="27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69717" name="Line 85"/>
                  <p:cNvSpPr>
                    <a:spLocks noChangeShapeType="1"/>
                  </p:cNvSpPr>
                  <p:nvPr/>
                </p:nvSpPr>
                <p:spPr bwMode="auto">
                  <a:xfrm>
                    <a:off x="930" y="2568"/>
                    <a:ext cx="27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grpSp>
            <p:sp>
              <p:nvSpPr>
                <p:cNvPr id="69718" name="Text Box 86"/>
                <p:cNvSpPr txBox="1">
                  <a:spLocks noChangeArrowheads="1"/>
                </p:cNvSpPr>
                <p:nvPr/>
              </p:nvSpPr>
              <p:spPr bwMode="auto">
                <a:xfrm>
                  <a:off x="1020" y="2205"/>
                  <a:ext cx="18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a:t>s</a:t>
                  </a:r>
                  <a:endParaRPr lang="en-US" altLang="nl-NL"/>
                </a:p>
              </p:txBody>
            </p:sp>
            <p:sp>
              <p:nvSpPr>
                <p:cNvPr id="69719" name="Text Box 87"/>
                <p:cNvSpPr txBox="1">
                  <a:spLocks noChangeArrowheads="1"/>
                </p:cNvSpPr>
                <p:nvPr/>
              </p:nvSpPr>
              <p:spPr bwMode="auto">
                <a:xfrm>
                  <a:off x="1020" y="2387"/>
                  <a:ext cx="22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a:t>r</a:t>
                  </a:r>
                  <a:endParaRPr lang="en-US" altLang="nl-NL"/>
                </a:p>
              </p:txBody>
            </p:sp>
          </p:grpSp>
          <p:sp>
            <p:nvSpPr>
              <p:cNvPr id="69720" name="Line 88"/>
              <p:cNvSpPr>
                <a:spLocks noChangeShapeType="1"/>
              </p:cNvSpPr>
              <p:nvPr/>
            </p:nvSpPr>
            <p:spPr bwMode="auto">
              <a:xfrm>
                <a:off x="4921" y="2659"/>
                <a:ext cx="31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grpSp>
            <p:nvGrpSpPr>
              <p:cNvPr id="69721" name="Group 89"/>
              <p:cNvGrpSpPr>
                <a:grpSpLocks/>
              </p:cNvGrpSpPr>
              <p:nvPr/>
            </p:nvGrpSpPr>
            <p:grpSpPr bwMode="auto">
              <a:xfrm>
                <a:off x="0" y="3929"/>
                <a:ext cx="680" cy="272"/>
                <a:chOff x="1066" y="2387"/>
                <a:chExt cx="680" cy="272"/>
              </a:xfrm>
            </p:grpSpPr>
            <p:sp>
              <p:nvSpPr>
                <p:cNvPr id="69722" name="Text Box 90"/>
                <p:cNvSpPr txBox="1">
                  <a:spLocks noChangeArrowheads="1"/>
                </p:cNvSpPr>
                <p:nvPr/>
              </p:nvSpPr>
              <p:spPr bwMode="auto">
                <a:xfrm>
                  <a:off x="1066" y="2432"/>
                  <a:ext cx="379"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sz="1200"/>
                    <a:t>DS</a:t>
                  </a:r>
                  <a:endParaRPr lang="en-US" altLang="nl-NL" sz="1200"/>
                </a:p>
              </p:txBody>
            </p:sp>
            <p:grpSp>
              <p:nvGrpSpPr>
                <p:cNvPr id="69723" name="Group 91"/>
                <p:cNvGrpSpPr>
                  <a:grpSpLocks/>
                </p:cNvGrpSpPr>
                <p:nvPr/>
              </p:nvGrpSpPr>
              <p:grpSpPr bwMode="auto">
                <a:xfrm>
                  <a:off x="1066" y="2387"/>
                  <a:ext cx="680" cy="272"/>
                  <a:chOff x="1066" y="2387"/>
                  <a:chExt cx="680" cy="272"/>
                </a:xfrm>
              </p:grpSpPr>
              <p:sp>
                <p:nvSpPr>
                  <p:cNvPr id="69724" name="Oval 92"/>
                  <p:cNvSpPr>
                    <a:spLocks noChangeArrowheads="1"/>
                  </p:cNvSpPr>
                  <p:nvPr/>
                </p:nvSpPr>
                <p:spPr bwMode="auto">
                  <a:xfrm>
                    <a:off x="1066" y="2387"/>
                    <a:ext cx="317" cy="272"/>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69725" name="Line 93"/>
                  <p:cNvSpPr>
                    <a:spLocks noChangeShapeType="1"/>
                  </p:cNvSpPr>
                  <p:nvPr/>
                </p:nvSpPr>
                <p:spPr bwMode="auto">
                  <a:xfrm>
                    <a:off x="1383" y="2523"/>
                    <a:ext cx="3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grpSp>
          </p:grpSp>
          <p:sp>
            <p:nvSpPr>
              <p:cNvPr id="69726" name="Line 94"/>
              <p:cNvSpPr>
                <a:spLocks noChangeShapeType="1"/>
              </p:cNvSpPr>
              <p:nvPr/>
            </p:nvSpPr>
            <p:spPr bwMode="auto">
              <a:xfrm>
                <a:off x="612" y="4065"/>
                <a:ext cx="4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69727" name="Line 95"/>
              <p:cNvSpPr>
                <a:spLocks noChangeShapeType="1"/>
              </p:cNvSpPr>
              <p:nvPr/>
            </p:nvSpPr>
            <p:spPr bwMode="auto">
              <a:xfrm>
                <a:off x="5012" y="3566"/>
                <a:ext cx="0" cy="4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grpSp>
      </p:grpSp>
    </p:spTree>
    <p:extLst>
      <p:ext uri="{BB962C8B-B14F-4D97-AF65-F5344CB8AC3E}">
        <p14:creationId xmlns:p14="http://schemas.microsoft.com/office/powerpoint/2010/main" val="30545132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964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963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96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ChangeArrowheads="1"/>
          </p:cNvSpPr>
          <p:nvPr/>
        </p:nvSpPr>
        <p:spPr bwMode="auto">
          <a:xfrm>
            <a:off x="0" y="0"/>
            <a:ext cx="9144000" cy="1052513"/>
          </a:xfrm>
          <a:prstGeom prst="rect">
            <a:avLst/>
          </a:prstGeom>
          <a:solidFill>
            <a:srgbClr val="00B0F0"/>
          </a:solidFill>
          <a:ln w="9525">
            <a:solidFill>
              <a:srgbClr val="00B0F0"/>
            </a:solidFill>
            <a:miter lim="800000"/>
            <a:headEnd/>
            <a:tailEnd/>
          </a:ln>
          <a:effectLst/>
        </p:spPr>
        <p:txBody>
          <a:bodyPr wrap="none" anchor="ctr"/>
          <a:lstStyle/>
          <a:p>
            <a:endParaRPr lang="nl-NL"/>
          </a:p>
        </p:txBody>
      </p:sp>
      <p:sp>
        <p:nvSpPr>
          <p:cNvPr id="70659" name="Text Box 3"/>
          <p:cNvSpPr txBox="1">
            <a:spLocks noChangeArrowheads="1"/>
          </p:cNvSpPr>
          <p:nvPr/>
        </p:nvSpPr>
        <p:spPr bwMode="auto">
          <a:xfrm>
            <a:off x="1187450" y="188913"/>
            <a:ext cx="7416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sz="3600" b="1">
                <a:solidFill>
                  <a:schemeClr val="bg1"/>
                </a:solidFill>
                <a:latin typeface="Comic Sans MS" pitchFamily="66" charset="0"/>
              </a:rPr>
              <a:t>II	ALARMSCHAKELING</a:t>
            </a:r>
            <a:endParaRPr lang="en-US" altLang="nl-NL" sz="3600" b="1">
              <a:solidFill>
                <a:schemeClr val="bg1"/>
              </a:solidFill>
              <a:latin typeface="Comic Sans MS" pitchFamily="66" charset="0"/>
            </a:endParaRPr>
          </a:p>
        </p:txBody>
      </p:sp>
      <p:sp>
        <p:nvSpPr>
          <p:cNvPr id="70660" name="Text Box 4"/>
          <p:cNvSpPr txBox="1">
            <a:spLocks noChangeArrowheads="1"/>
          </p:cNvSpPr>
          <p:nvPr/>
        </p:nvSpPr>
        <p:spPr bwMode="auto">
          <a:xfrm>
            <a:off x="-252413" y="1196975"/>
            <a:ext cx="4176713" cy="4760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r>
              <a:rPr lang="nl-NL" altLang="nl-NL" dirty="0">
                <a:solidFill>
                  <a:srgbClr val="0070C0"/>
                </a:solidFill>
                <a:latin typeface="Comic Sans MS" pitchFamily="66" charset="0"/>
              </a:rPr>
              <a:t>	Een brandmelder moet afgaan als de temperatuur die de sensor aan geeft gedurende 5 sec boven de 55 </a:t>
            </a:r>
            <a:r>
              <a:rPr lang="nl-NL" altLang="nl-NL" baseline="30000" dirty="0" err="1">
                <a:solidFill>
                  <a:srgbClr val="0070C0"/>
                </a:solidFill>
                <a:latin typeface="Comic Sans MS" pitchFamily="66" charset="0"/>
              </a:rPr>
              <a:t>o</a:t>
            </a:r>
            <a:r>
              <a:rPr lang="nl-NL" altLang="nl-NL" dirty="0" err="1">
                <a:solidFill>
                  <a:srgbClr val="0070C0"/>
                </a:solidFill>
                <a:latin typeface="Comic Sans MS" pitchFamily="66" charset="0"/>
              </a:rPr>
              <a:t>C</a:t>
            </a:r>
            <a:r>
              <a:rPr lang="nl-NL" altLang="nl-NL" dirty="0">
                <a:solidFill>
                  <a:srgbClr val="0070C0"/>
                </a:solidFill>
                <a:latin typeface="Comic Sans MS" pitchFamily="66" charset="0"/>
              </a:rPr>
              <a:t> is (ref. spanning sensor 3,4 V). Het alarm moet handmatig uit gezet kunnen worden.</a:t>
            </a:r>
          </a:p>
          <a:p>
            <a:r>
              <a:rPr lang="nl-NL" altLang="nl-NL" i="1" dirty="0">
                <a:solidFill>
                  <a:srgbClr val="0070C0"/>
                </a:solidFill>
                <a:latin typeface="Comic Sans MS" pitchFamily="66" charset="0"/>
              </a:rPr>
              <a:t>	A	Teken de schakeling.</a:t>
            </a:r>
            <a:endParaRPr lang="nl-NL" altLang="nl-NL" dirty="0">
              <a:solidFill>
                <a:srgbClr val="0070C0"/>
              </a:solidFill>
              <a:latin typeface="Comic Sans MS" pitchFamily="66" charset="0"/>
            </a:endParaRPr>
          </a:p>
          <a:p>
            <a:pPr>
              <a:buFontTx/>
              <a:buChar char="•"/>
            </a:pPr>
            <a:endParaRPr lang="nl-NL" altLang="nl-NL" dirty="0">
              <a:solidFill>
                <a:srgbClr val="0070C0"/>
              </a:solidFill>
              <a:latin typeface="Comic Sans MS" pitchFamily="66" charset="0"/>
            </a:endParaRPr>
          </a:p>
          <a:p>
            <a:pPr>
              <a:buFontTx/>
              <a:buChar char="•"/>
            </a:pPr>
            <a:endParaRPr lang="nl-NL" altLang="nl-NL" dirty="0">
              <a:solidFill>
                <a:srgbClr val="0070C0"/>
              </a:solidFill>
              <a:latin typeface="Comic Sans MS" pitchFamily="66" charset="0"/>
            </a:endParaRPr>
          </a:p>
          <a:p>
            <a:pPr>
              <a:buFontTx/>
              <a:buChar char="•"/>
            </a:pPr>
            <a:endParaRPr lang="nl-NL" altLang="nl-NL" dirty="0">
              <a:solidFill>
                <a:srgbClr val="0070C0"/>
              </a:solidFill>
              <a:latin typeface="Comic Sans MS" pitchFamily="66" charset="0"/>
            </a:endParaRPr>
          </a:p>
          <a:p>
            <a:pPr>
              <a:buFontTx/>
              <a:buChar char="•"/>
            </a:pPr>
            <a:endParaRPr lang="nl-NL" altLang="nl-NL" dirty="0">
              <a:solidFill>
                <a:srgbClr val="0070C0"/>
              </a:solidFill>
              <a:latin typeface="Comic Sans MS" pitchFamily="66" charset="0"/>
            </a:endParaRPr>
          </a:p>
          <a:p>
            <a:pPr>
              <a:buFontTx/>
              <a:buChar char="•"/>
            </a:pPr>
            <a:endParaRPr lang="nl-NL" altLang="nl-NL" dirty="0">
              <a:solidFill>
                <a:srgbClr val="0070C0"/>
              </a:solidFill>
              <a:latin typeface="Comic Sans MS" pitchFamily="66" charset="0"/>
            </a:endParaRPr>
          </a:p>
          <a:p>
            <a:r>
              <a:rPr lang="nl-NL" altLang="nl-NL" dirty="0">
                <a:solidFill>
                  <a:srgbClr val="0070C0"/>
                </a:solidFill>
                <a:latin typeface="Comic Sans MS" pitchFamily="66" charset="0"/>
              </a:rPr>
              <a:t>	</a:t>
            </a:r>
          </a:p>
          <a:p>
            <a:endParaRPr lang="nl-NL" altLang="nl-NL" dirty="0">
              <a:solidFill>
                <a:srgbClr val="0070C0"/>
              </a:solidFill>
              <a:latin typeface="Comic Sans MS" pitchFamily="66" charset="0"/>
            </a:endParaRPr>
          </a:p>
          <a:p>
            <a:r>
              <a:rPr lang="nl-NL" altLang="nl-NL" dirty="0">
                <a:solidFill>
                  <a:srgbClr val="0070C0"/>
                </a:solidFill>
                <a:latin typeface="Comic Sans MS" pitchFamily="66" charset="0"/>
              </a:rPr>
              <a:t>	</a:t>
            </a:r>
          </a:p>
          <a:p>
            <a:r>
              <a:rPr lang="nl-NL" altLang="nl-NL" dirty="0">
                <a:solidFill>
                  <a:srgbClr val="0070C0"/>
                </a:solidFill>
                <a:latin typeface="Comic Sans MS" pitchFamily="66" charset="0"/>
              </a:rPr>
              <a:t>	B	</a:t>
            </a:r>
            <a:r>
              <a:rPr lang="nl-NL" altLang="nl-NL" i="1" dirty="0">
                <a:solidFill>
                  <a:srgbClr val="0070C0"/>
                </a:solidFill>
                <a:latin typeface="Comic Sans MS" pitchFamily="66" charset="0"/>
              </a:rPr>
              <a:t>Idem, alleen gedurende de nacht (van 0 tot 8 uur!)</a:t>
            </a:r>
            <a:endParaRPr lang="en-US" altLang="nl-NL" i="1" dirty="0">
              <a:solidFill>
                <a:srgbClr val="0070C0"/>
              </a:solidFill>
              <a:latin typeface="Comic Sans MS" pitchFamily="66" charset="0"/>
            </a:endParaRPr>
          </a:p>
        </p:txBody>
      </p:sp>
      <p:grpSp>
        <p:nvGrpSpPr>
          <p:cNvPr id="70661" name="Group 5"/>
          <p:cNvGrpSpPr>
            <a:grpSpLocks/>
          </p:cNvGrpSpPr>
          <p:nvPr/>
        </p:nvGrpSpPr>
        <p:grpSpPr bwMode="auto">
          <a:xfrm>
            <a:off x="179388" y="1628775"/>
            <a:ext cx="8137525" cy="3673475"/>
            <a:chOff x="113" y="1026"/>
            <a:chExt cx="5126" cy="2314"/>
          </a:xfrm>
        </p:grpSpPr>
        <p:grpSp>
          <p:nvGrpSpPr>
            <p:cNvPr id="70662" name="Group 6"/>
            <p:cNvGrpSpPr>
              <a:grpSpLocks/>
            </p:cNvGrpSpPr>
            <p:nvPr/>
          </p:nvGrpSpPr>
          <p:grpSpPr bwMode="auto">
            <a:xfrm>
              <a:off x="158" y="2205"/>
              <a:ext cx="4037" cy="1135"/>
              <a:chOff x="158" y="2250"/>
              <a:chExt cx="4037" cy="1135"/>
            </a:xfrm>
          </p:grpSpPr>
          <p:sp>
            <p:nvSpPr>
              <p:cNvPr id="70663" name="Oval 7"/>
              <p:cNvSpPr>
                <a:spLocks noChangeArrowheads="1"/>
              </p:cNvSpPr>
              <p:nvPr/>
            </p:nvSpPr>
            <p:spPr bwMode="auto">
              <a:xfrm>
                <a:off x="158" y="3113"/>
                <a:ext cx="317" cy="272"/>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70664" name="Line 8"/>
              <p:cNvSpPr>
                <a:spLocks noChangeShapeType="1"/>
              </p:cNvSpPr>
              <p:nvPr/>
            </p:nvSpPr>
            <p:spPr bwMode="auto">
              <a:xfrm>
                <a:off x="1701" y="2568"/>
                <a:ext cx="22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70665" name="Line 9"/>
              <p:cNvSpPr>
                <a:spLocks noChangeShapeType="1"/>
              </p:cNvSpPr>
              <p:nvPr/>
            </p:nvSpPr>
            <p:spPr bwMode="auto">
              <a:xfrm rot="16200000">
                <a:off x="4059" y="2386"/>
                <a:ext cx="27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grpSp>
        <p:grpSp>
          <p:nvGrpSpPr>
            <p:cNvPr id="70666" name="Group 10"/>
            <p:cNvGrpSpPr>
              <a:grpSpLocks/>
            </p:cNvGrpSpPr>
            <p:nvPr/>
          </p:nvGrpSpPr>
          <p:grpSpPr bwMode="auto">
            <a:xfrm>
              <a:off x="113" y="1026"/>
              <a:ext cx="5126" cy="2260"/>
              <a:chOff x="113" y="1071"/>
              <a:chExt cx="5126" cy="2260"/>
            </a:xfrm>
          </p:grpSpPr>
          <p:grpSp>
            <p:nvGrpSpPr>
              <p:cNvPr id="70667" name="Group 11"/>
              <p:cNvGrpSpPr>
                <a:grpSpLocks/>
              </p:cNvGrpSpPr>
              <p:nvPr/>
            </p:nvGrpSpPr>
            <p:grpSpPr bwMode="auto">
              <a:xfrm>
                <a:off x="3288" y="2387"/>
                <a:ext cx="907" cy="317"/>
                <a:chOff x="930" y="1344"/>
                <a:chExt cx="907" cy="317"/>
              </a:xfrm>
            </p:grpSpPr>
            <p:sp>
              <p:nvSpPr>
                <p:cNvPr id="70668" name="Line 12"/>
                <p:cNvSpPr>
                  <a:spLocks noChangeShapeType="1"/>
                </p:cNvSpPr>
                <p:nvPr/>
              </p:nvSpPr>
              <p:spPr bwMode="auto">
                <a:xfrm>
                  <a:off x="1565" y="1480"/>
                  <a:ext cx="27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70669" name="Line 13"/>
                <p:cNvSpPr>
                  <a:spLocks noChangeShapeType="1"/>
                </p:cNvSpPr>
                <p:nvPr/>
              </p:nvSpPr>
              <p:spPr bwMode="auto">
                <a:xfrm>
                  <a:off x="930" y="1434"/>
                  <a:ext cx="27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70670" name="Line 14"/>
                <p:cNvSpPr>
                  <a:spLocks noChangeShapeType="1"/>
                </p:cNvSpPr>
                <p:nvPr/>
              </p:nvSpPr>
              <p:spPr bwMode="auto">
                <a:xfrm>
                  <a:off x="930" y="1570"/>
                  <a:ext cx="27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grpSp>
              <p:nvGrpSpPr>
                <p:cNvPr id="70671" name="Group 15"/>
                <p:cNvGrpSpPr>
                  <a:grpSpLocks/>
                </p:cNvGrpSpPr>
                <p:nvPr/>
              </p:nvGrpSpPr>
              <p:grpSpPr bwMode="auto">
                <a:xfrm>
                  <a:off x="1202" y="1344"/>
                  <a:ext cx="409" cy="317"/>
                  <a:chOff x="4694" y="1344"/>
                  <a:chExt cx="409" cy="317"/>
                </a:xfrm>
              </p:grpSpPr>
              <p:sp>
                <p:nvSpPr>
                  <p:cNvPr id="70672" name="Rectangle 16"/>
                  <p:cNvSpPr>
                    <a:spLocks noChangeArrowheads="1"/>
                  </p:cNvSpPr>
                  <p:nvPr/>
                </p:nvSpPr>
                <p:spPr bwMode="auto">
                  <a:xfrm>
                    <a:off x="4694" y="1344"/>
                    <a:ext cx="363" cy="31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70673" name="Text Box 17"/>
                  <p:cNvSpPr txBox="1">
                    <a:spLocks noChangeArrowheads="1"/>
                  </p:cNvSpPr>
                  <p:nvPr/>
                </p:nvSpPr>
                <p:spPr bwMode="auto">
                  <a:xfrm>
                    <a:off x="4740" y="1389"/>
                    <a:ext cx="363"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a:t>EN</a:t>
                    </a:r>
                    <a:endParaRPr lang="en-US" altLang="nl-NL"/>
                  </a:p>
                </p:txBody>
              </p:sp>
            </p:grpSp>
          </p:grpSp>
          <p:grpSp>
            <p:nvGrpSpPr>
              <p:cNvPr id="70674" name="Group 18"/>
              <p:cNvGrpSpPr>
                <a:grpSpLocks/>
              </p:cNvGrpSpPr>
              <p:nvPr/>
            </p:nvGrpSpPr>
            <p:grpSpPr bwMode="auto">
              <a:xfrm>
                <a:off x="113" y="1071"/>
                <a:ext cx="5126" cy="2260"/>
                <a:chOff x="113" y="1071"/>
                <a:chExt cx="5126" cy="2260"/>
              </a:xfrm>
            </p:grpSpPr>
            <p:grpSp>
              <p:nvGrpSpPr>
                <p:cNvPr id="70675" name="Group 19"/>
                <p:cNvGrpSpPr>
                  <a:grpSpLocks/>
                </p:cNvGrpSpPr>
                <p:nvPr/>
              </p:nvGrpSpPr>
              <p:grpSpPr bwMode="auto">
                <a:xfrm>
                  <a:off x="113" y="2069"/>
                  <a:ext cx="291" cy="272"/>
                  <a:chOff x="340" y="2886"/>
                  <a:chExt cx="272" cy="272"/>
                </a:xfrm>
              </p:grpSpPr>
              <p:sp>
                <p:nvSpPr>
                  <p:cNvPr id="70676" name="Oval 20"/>
                  <p:cNvSpPr>
                    <a:spLocks noChangeArrowheads="1"/>
                  </p:cNvSpPr>
                  <p:nvPr/>
                </p:nvSpPr>
                <p:spPr bwMode="auto">
                  <a:xfrm>
                    <a:off x="340" y="2886"/>
                    <a:ext cx="272" cy="272"/>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70677" name="Text Box 21"/>
                  <p:cNvSpPr txBox="1">
                    <a:spLocks noChangeArrowheads="1"/>
                  </p:cNvSpPr>
                  <p:nvPr/>
                </p:nvSpPr>
                <p:spPr bwMode="auto">
                  <a:xfrm>
                    <a:off x="385" y="2931"/>
                    <a:ext cx="22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sz="1200"/>
                      <a:t>T</a:t>
                    </a:r>
                    <a:endParaRPr lang="en-US" altLang="nl-NL" sz="1200"/>
                  </a:p>
                </p:txBody>
              </p:sp>
            </p:grpSp>
            <p:sp>
              <p:nvSpPr>
                <p:cNvPr id="70678" name="Line 22"/>
                <p:cNvSpPr>
                  <a:spLocks noChangeShapeType="1"/>
                </p:cNvSpPr>
                <p:nvPr/>
              </p:nvSpPr>
              <p:spPr bwMode="auto">
                <a:xfrm>
                  <a:off x="385" y="2205"/>
                  <a:ext cx="63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70679" name="AutoShape 23"/>
                <p:cNvSpPr>
                  <a:spLocks noChangeArrowheads="1"/>
                </p:cNvSpPr>
                <p:nvPr/>
              </p:nvSpPr>
              <p:spPr bwMode="auto">
                <a:xfrm rot="5400000">
                  <a:off x="878" y="2211"/>
                  <a:ext cx="454" cy="169"/>
                </a:xfrm>
                <a:prstGeom prst="triangle">
                  <a:avLst>
                    <a:gd name="adj" fmla="val 500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70680" name="Line 24"/>
                <p:cNvSpPr>
                  <a:spLocks noChangeShapeType="1"/>
                </p:cNvSpPr>
                <p:nvPr/>
              </p:nvSpPr>
              <p:spPr bwMode="auto">
                <a:xfrm flipH="1">
                  <a:off x="875" y="2372"/>
                  <a:ext cx="1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70681" name="Line 25"/>
                <p:cNvSpPr>
                  <a:spLocks noChangeShapeType="1"/>
                </p:cNvSpPr>
                <p:nvPr/>
              </p:nvSpPr>
              <p:spPr bwMode="auto">
                <a:xfrm>
                  <a:off x="875" y="2372"/>
                  <a:ext cx="0" cy="33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70682" name="Line 26"/>
                <p:cNvSpPr>
                  <a:spLocks noChangeShapeType="1"/>
                </p:cNvSpPr>
                <p:nvPr/>
              </p:nvSpPr>
              <p:spPr bwMode="auto">
                <a:xfrm>
                  <a:off x="875" y="2704"/>
                  <a:ext cx="41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70683" name="Arc 27"/>
                <p:cNvSpPr>
                  <a:spLocks/>
                </p:cNvSpPr>
                <p:nvPr/>
              </p:nvSpPr>
              <p:spPr bwMode="auto">
                <a:xfrm flipH="1">
                  <a:off x="1286" y="2462"/>
                  <a:ext cx="218" cy="24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70684" name="Line 28"/>
                <p:cNvSpPr>
                  <a:spLocks noChangeShapeType="1"/>
                </p:cNvSpPr>
                <p:nvPr/>
              </p:nvSpPr>
              <p:spPr bwMode="auto">
                <a:xfrm>
                  <a:off x="1186" y="2296"/>
                  <a:ext cx="42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grpSp>
              <p:nvGrpSpPr>
                <p:cNvPr id="70685" name="Group 29"/>
                <p:cNvGrpSpPr>
                  <a:grpSpLocks/>
                </p:cNvGrpSpPr>
                <p:nvPr/>
              </p:nvGrpSpPr>
              <p:grpSpPr bwMode="auto">
                <a:xfrm>
                  <a:off x="1383" y="2523"/>
                  <a:ext cx="212" cy="181"/>
                  <a:chOff x="1882" y="2795"/>
                  <a:chExt cx="182" cy="181"/>
                </a:xfrm>
              </p:grpSpPr>
              <p:sp>
                <p:nvSpPr>
                  <p:cNvPr id="70686" name="Line 30"/>
                  <p:cNvSpPr>
                    <a:spLocks noChangeShapeType="1"/>
                  </p:cNvSpPr>
                  <p:nvPr/>
                </p:nvSpPr>
                <p:spPr bwMode="auto">
                  <a:xfrm>
                    <a:off x="1882" y="2795"/>
                    <a:ext cx="182" cy="18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70687" name="Oval 31"/>
                  <p:cNvSpPr>
                    <a:spLocks noChangeArrowheads="1"/>
                  </p:cNvSpPr>
                  <p:nvPr/>
                </p:nvSpPr>
                <p:spPr bwMode="auto">
                  <a:xfrm>
                    <a:off x="1927" y="2840"/>
                    <a:ext cx="137" cy="13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grpSp>
            <p:sp>
              <p:nvSpPr>
                <p:cNvPr id="70688" name="Line 32"/>
                <p:cNvSpPr>
                  <a:spLocks noChangeShapeType="1"/>
                </p:cNvSpPr>
                <p:nvPr/>
              </p:nvSpPr>
              <p:spPr bwMode="auto">
                <a:xfrm>
                  <a:off x="1610" y="2296"/>
                  <a:ext cx="68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grpSp>
              <p:nvGrpSpPr>
                <p:cNvPr id="70689" name="Group 33"/>
                <p:cNvGrpSpPr>
                  <a:grpSpLocks/>
                </p:cNvGrpSpPr>
                <p:nvPr/>
              </p:nvGrpSpPr>
              <p:grpSpPr bwMode="auto">
                <a:xfrm>
                  <a:off x="113" y="2659"/>
                  <a:ext cx="680" cy="363"/>
                  <a:chOff x="1111" y="3612"/>
                  <a:chExt cx="680" cy="363"/>
                </a:xfrm>
              </p:grpSpPr>
              <p:grpSp>
                <p:nvGrpSpPr>
                  <p:cNvPr id="70690" name="Group 34"/>
                  <p:cNvGrpSpPr>
                    <a:grpSpLocks/>
                  </p:cNvGrpSpPr>
                  <p:nvPr/>
                </p:nvGrpSpPr>
                <p:grpSpPr bwMode="auto">
                  <a:xfrm>
                    <a:off x="1111" y="3612"/>
                    <a:ext cx="363" cy="363"/>
                    <a:chOff x="249" y="3838"/>
                    <a:chExt cx="363" cy="363"/>
                  </a:xfrm>
                </p:grpSpPr>
                <p:sp>
                  <p:nvSpPr>
                    <p:cNvPr id="70691" name="Oval 35"/>
                    <p:cNvSpPr>
                      <a:spLocks noChangeArrowheads="1"/>
                    </p:cNvSpPr>
                    <p:nvPr/>
                  </p:nvSpPr>
                  <p:spPr bwMode="auto">
                    <a:xfrm>
                      <a:off x="249" y="3838"/>
                      <a:ext cx="363" cy="363"/>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70692" name="Text Box 36"/>
                    <p:cNvSpPr txBox="1">
                      <a:spLocks noChangeArrowheads="1"/>
                    </p:cNvSpPr>
                    <p:nvPr/>
                  </p:nvSpPr>
                  <p:spPr bwMode="auto">
                    <a:xfrm>
                      <a:off x="295" y="3929"/>
                      <a:ext cx="31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sz="1200"/>
                        <a:t>1 Hz</a:t>
                      </a:r>
                      <a:endParaRPr lang="en-US" altLang="nl-NL" sz="1200"/>
                    </a:p>
                  </p:txBody>
                </p:sp>
              </p:grpSp>
              <p:sp>
                <p:nvSpPr>
                  <p:cNvPr id="70693" name="Line 37"/>
                  <p:cNvSpPr>
                    <a:spLocks noChangeShapeType="1"/>
                  </p:cNvSpPr>
                  <p:nvPr/>
                </p:nvSpPr>
                <p:spPr bwMode="auto">
                  <a:xfrm>
                    <a:off x="1474" y="3793"/>
                    <a:ext cx="31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grpSp>
            <p:sp>
              <p:nvSpPr>
                <p:cNvPr id="70694" name="Line 38"/>
                <p:cNvSpPr>
                  <a:spLocks noChangeShapeType="1"/>
                </p:cNvSpPr>
                <p:nvPr/>
              </p:nvSpPr>
              <p:spPr bwMode="auto">
                <a:xfrm>
                  <a:off x="793" y="2840"/>
                  <a:ext cx="149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grpSp>
              <p:nvGrpSpPr>
                <p:cNvPr id="70695" name="Group 39"/>
                <p:cNvGrpSpPr>
                  <a:grpSpLocks/>
                </p:cNvGrpSpPr>
                <p:nvPr/>
              </p:nvGrpSpPr>
              <p:grpSpPr bwMode="auto">
                <a:xfrm>
                  <a:off x="1927" y="2432"/>
                  <a:ext cx="347" cy="272"/>
                  <a:chOff x="3742" y="1706"/>
                  <a:chExt cx="408" cy="317"/>
                </a:xfrm>
              </p:grpSpPr>
              <p:sp>
                <p:nvSpPr>
                  <p:cNvPr id="70696" name="Rectangle 40"/>
                  <p:cNvSpPr>
                    <a:spLocks noChangeArrowheads="1"/>
                  </p:cNvSpPr>
                  <p:nvPr/>
                </p:nvSpPr>
                <p:spPr bwMode="auto">
                  <a:xfrm>
                    <a:off x="3742" y="1706"/>
                    <a:ext cx="363" cy="31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70697" name="Text Box 41"/>
                  <p:cNvSpPr txBox="1">
                    <a:spLocks noChangeArrowheads="1"/>
                  </p:cNvSpPr>
                  <p:nvPr/>
                </p:nvSpPr>
                <p:spPr bwMode="auto">
                  <a:xfrm>
                    <a:off x="3787" y="1751"/>
                    <a:ext cx="363" cy="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a:t>IN</a:t>
                    </a:r>
                    <a:endParaRPr lang="en-US" altLang="nl-NL"/>
                  </a:p>
                </p:txBody>
              </p:sp>
            </p:grpSp>
            <p:grpSp>
              <p:nvGrpSpPr>
                <p:cNvPr id="70698" name="Group 42"/>
                <p:cNvGrpSpPr>
                  <a:grpSpLocks/>
                </p:cNvGrpSpPr>
                <p:nvPr/>
              </p:nvGrpSpPr>
              <p:grpSpPr bwMode="auto">
                <a:xfrm>
                  <a:off x="158" y="1071"/>
                  <a:ext cx="5081" cy="2260"/>
                  <a:chOff x="158" y="1071"/>
                  <a:chExt cx="5081" cy="2260"/>
                </a:xfrm>
              </p:grpSpPr>
              <p:sp>
                <p:nvSpPr>
                  <p:cNvPr id="70699" name="Text Box 43"/>
                  <p:cNvSpPr txBox="1">
                    <a:spLocks noChangeArrowheads="1"/>
                  </p:cNvSpPr>
                  <p:nvPr/>
                </p:nvSpPr>
                <p:spPr bwMode="auto">
                  <a:xfrm>
                    <a:off x="158" y="3158"/>
                    <a:ext cx="379"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sz="1200"/>
                      <a:t>DS</a:t>
                    </a:r>
                    <a:endParaRPr lang="en-US" altLang="nl-NL" sz="1200"/>
                  </a:p>
                </p:txBody>
              </p:sp>
              <p:sp>
                <p:nvSpPr>
                  <p:cNvPr id="70700" name="Line 44"/>
                  <p:cNvSpPr>
                    <a:spLocks noChangeShapeType="1"/>
                  </p:cNvSpPr>
                  <p:nvPr/>
                </p:nvSpPr>
                <p:spPr bwMode="auto">
                  <a:xfrm>
                    <a:off x="475" y="3249"/>
                    <a:ext cx="390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grpSp>
                <p:nvGrpSpPr>
                  <p:cNvPr id="70701" name="Group 45"/>
                  <p:cNvGrpSpPr>
                    <a:grpSpLocks/>
                  </p:cNvGrpSpPr>
                  <p:nvPr/>
                </p:nvGrpSpPr>
                <p:grpSpPr bwMode="auto">
                  <a:xfrm>
                    <a:off x="2245" y="2115"/>
                    <a:ext cx="998" cy="861"/>
                    <a:chOff x="884" y="3249"/>
                    <a:chExt cx="952" cy="826"/>
                  </a:xfrm>
                </p:grpSpPr>
                <p:grpSp>
                  <p:nvGrpSpPr>
                    <p:cNvPr id="70702" name="Group 46"/>
                    <p:cNvGrpSpPr>
                      <a:grpSpLocks/>
                    </p:cNvGrpSpPr>
                    <p:nvPr/>
                  </p:nvGrpSpPr>
                  <p:grpSpPr bwMode="auto">
                    <a:xfrm>
                      <a:off x="1701" y="3430"/>
                      <a:ext cx="83" cy="551"/>
                      <a:chOff x="1890" y="3444"/>
                      <a:chExt cx="83" cy="551"/>
                    </a:xfrm>
                  </p:grpSpPr>
                  <p:sp>
                    <p:nvSpPr>
                      <p:cNvPr id="70703" name="Line 47"/>
                      <p:cNvSpPr>
                        <a:spLocks noChangeShapeType="1"/>
                      </p:cNvSpPr>
                      <p:nvPr/>
                    </p:nvSpPr>
                    <p:spPr bwMode="auto">
                      <a:xfrm>
                        <a:off x="1890" y="3995"/>
                        <a:ext cx="8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70704" name="Line 48"/>
                      <p:cNvSpPr>
                        <a:spLocks noChangeShapeType="1"/>
                      </p:cNvSpPr>
                      <p:nvPr/>
                    </p:nvSpPr>
                    <p:spPr bwMode="auto">
                      <a:xfrm>
                        <a:off x="1890" y="3605"/>
                        <a:ext cx="8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70705" name="Line 49"/>
                      <p:cNvSpPr>
                        <a:spLocks noChangeShapeType="1"/>
                      </p:cNvSpPr>
                      <p:nvPr/>
                    </p:nvSpPr>
                    <p:spPr bwMode="auto">
                      <a:xfrm>
                        <a:off x="1890" y="3444"/>
                        <a:ext cx="8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70706" name="Line 50"/>
                      <p:cNvSpPr>
                        <a:spLocks noChangeShapeType="1"/>
                      </p:cNvSpPr>
                      <p:nvPr/>
                    </p:nvSpPr>
                    <p:spPr bwMode="auto">
                      <a:xfrm>
                        <a:off x="1890" y="3800"/>
                        <a:ext cx="8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grpSp>
                <p:grpSp>
                  <p:nvGrpSpPr>
                    <p:cNvPr id="70707" name="Group 51"/>
                    <p:cNvGrpSpPr>
                      <a:grpSpLocks/>
                    </p:cNvGrpSpPr>
                    <p:nvPr/>
                  </p:nvGrpSpPr>
                  <p:grpSpPr bwMode="auto">
                    <a:xfrm>
                      <a:off x="884" y="3249"/>
                      <a:ext cx="952" cy="826"/>
                      <a:chOff x="1066" y="3249"/>
                      <a:chExt cx="952" cy="826"/>
                    </a:xfrm>
                  </p:grpSpPr>
                  <p:sp>
                    <p:nvSpPr>
                      <p:cNvPr id="70708" name="Text Box 52"/>
                      <p:cNvSpPr txBox="1">
                        <a:spLocks noChangeArrowheads="1"/>
                      </p:cNvSpPr>
                      <p:nvPr/>
                    </p:nvSpPr>
                    <p:spPr bwMode="auto">
                      <a:xfrm>
                        <a:off x="1479" y="3453"/>
                        <a:ext cx="330" cy="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sz="1400"/>
                          <a:t>TEL</a:t>
                        </a:r>
                      </a:p>
                      <a:p>
                        <a:pPr>
                          <a:spcBef>
                            <a:spcPct val="50000"/>
                          </a:spcBef>
                        </a:pPr>
                        <a:r>
                          <a:rPr lang="nl-NL" altLang="nl-NL" sz="1400"/>
                          <a:t>LER</a:t>
                        </a:r>
                        <a:endParaRPr lang="en-US" altLang="nl-NL" sz="1400"/>
                      </a:p>
                    </p:txBody>
                  </p:sp>
                  <p:sp>
                    <p:nvSpPr>
                      <p:cNvPr id="70709" name="Rectangle 53"/>
                      <p:cNvSpPr>
                        <a:spLocks noChangeArrowheads="1"/>
                      </p:cNvSpPr>
                      <p:nvPr/>
                    </p:nvSpPr>
                    <p:spPr bwMode="auto">
                      <a:xfrm>
                        <a:off x="1423" y="3299"/>
                        <a:ext cx="467" cy="77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70710" name="Line 54"/>
                      <p:cNvSpPr>
                        <a:spLocks noChangeShapeType="1"/>
                      </p:cNvSpPr>
                      <p:nvPr/>
                    </p:nvSpPr>
                    <p:spPr bwMode="auto">
                      <a:xfrm flipV="1">
                        <a:off x="1066" y="3411"/>
                        <a:ext cx="357" cy="1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70711" name="Text Box 55"/>
                      <p:cNvSpPr txBox="1">
                        <a:spLocks noChangeArrowheads="1"/>
                      </p:cNvSpPr>
                      <p:nvPr/>
                    </p:nvSpPr>
                    <p:spPr bwMode="auto">
                      <a:xfrm>
                        <a:off x="1190" y="3249"/>
                        <a:ext cx="261" cy="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sz="1000"/>
                          <a:t>a/u</a:t>
                        </a:r>
                        <a:endParaRPr lang="en-US" altLang="nl-NL" sz="1000"/>
                      </a:p>
                    </p:txBody>
                  </p:sp>
                  <p:sp>
                    <p:nvSpPr>
                      <p:cNvPr id="70712" name="Text Box 56"/>
                      <p:cNvSpPr txBox="1">
                        <a:spLocks noChangeArrowheads="1"/>
                      </p:cNvSpPr>
                      <p:nvPr/>
                    </p:nvSpPr>
                    <p:spPr bwMode="auto">
                      <a:xfrm>
                        <a:off x="1247" y="3521"/>
                        <a:ext cx="192" cy="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sz="1000"/>
                          <a:t>r</a:t>
                        </a:r>
                        <a:endParaRPr lang="en-US" altLang="nl-NL" sz="1000"/>
                      </a:p>
                    </p:txBody>
                  </p:sp>
                  <p:sp>
                    <p:nvSpPr>
                      <p:cNvPr id="70713" name="Text Box 57"/>
                      <p:cNvSpPr txBox="1">
                        <a:spLocks noChangeArrowheads="1"/>
                      </p:cNvSpPr>
                      <p:nvPr/>
                    </p:nvSpPr>
                    <p:spPr bwMode="auto">
                      <a:xfrm>
                        <a:off x="1202" y="3793"/>
                        <a:ext cx="275" cy="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sz="1000"/>
                          <a:t>tel</a:t>
                        </a:r>
                        <a:endParaRPr lang="en-US" altLang="nl-NL" sz="1000"/>
                      </a:p>
                    </p:txBody>
                  </p:sp>
                  <p:sp>
                    <p:nvSpPr>
                      <p:cNvPr id="70714" name="Line 58"/>
                      <p:cNvSpPr>
                        <a:spLocks noChangeShapeType="1"/>
                      </p:cNvSpPr>
                      <p:nvPr/>
                    </p:nvSpPr>
                    <p:spPr bwMode="auto">
                      <a:xfrm flipV="1">
                        <a:off x="1066" y="3666"/>
                        <a:ext cx="357" cy="1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70715" name="Line 59"/>
                      <p:cNvSpPr>
                        <a:spLocks noChangeShapeType="1"/>
                      </p:cNvSpPr>
                      <p:nvPr/>
                    </p:nvSpPr>
                    <p:spPr bwMode="auto">
                      <a:xfrm flipV="1">
                        <a:off x="1066" y="3929"/>
                        <a:ext cx="357" cy="1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70716" name="Text Box 60"/>
                      <p:cNvSpPr txBox="1">
                        <a:spLocks noChangeArrowheads="1"/>
                      </p:cNvSpPr>
                      <p:nvPr/>
                    </p:nvSpPr>
                    <p:spPr bwMode="auto">
                      <a:xfrm>
                        <a:off x="1837" y="3294"/>
                        <a:ext cx="181" cy="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sz="1200"/>
                          <a:t>8</a:t>
                        </a:r>
                      </a:p>
                      <a:p>
                        <a:pPr>
                          <a:spcBef>
                            <a:spcPct val="50000"/>
                          </a:spcBef>
                        </a:pPr>
                        <a:r>
                          <a:rPr lang="nl-NL" altLang="nl-NL" sz="1200"/>
                          <a:t>4</a:t>
                        </a:r>
                      </a:p>
                      <a:p>
                        <a:pPr>
                          <a:spcBef>
                            <a:spcPct val="50000"/>
                          </a:spcBef>
                        </a:pPr>
                        <a:r>
                          <a:rPr lang="nl-NL" altLang="nl-NL" sz="1200"/>
                          <a:t>2</a:t>
                        </a:r>
                      </a:p>
                      <a:p>
                        <a:pPr>
                          <a:spcBef>
                            <a:spcPct val="50000"/>
                          </a:spcBef>
                        </a:pPr>
                        <a:r>
                          <a:rPr lang="nl-NL" altLang="nl-NL" sz="1200"/>
                          <a:t>1</a:t>
                        </a:r>
                        <a:endParaRPr lang="en-US" altLang="nl-NL" sz="1200"/>
                      </a:p>
                    </p:txBody>
                  </p:sp>
                </p:grpSp>
              </p:grpSp>
              <p:sp>
                <p:nvSpPr>
                  <p:cNvPr id="70717" name="Line 61"/>
                  <p:cNvSpPr>
                    <a:spLocks noChangeShapeType="1"/>
                  </p:cNvSpPr>
                  <p:nvPr/>
                </p:nvSpPr>
                <p:spPr bwMode="auto">
                  <a:xfrm>
                    <a:off x="4286" y="1344"/>
                    <a:ext cx="40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70718" name="Rectangle 62"/>
                  <p:cNvSpPr>
                    <a:spLocks noChangeArrowheads="1"/>
                  </p:cNvSpPr>
                  <p:nvPr/>
                </p:nvSpPr>
                <p:spPr bwMode="auto">
                  <a:xfrm rot="16200000">
                    <a:off x="4127" y="1910"/>
                    <a:ext cx="363" cy="31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70719" name="Text Box 63"/>
                  <p:cNvSpPr txBox="1">
                    <a:spLocks noChangeArrowheads="1"/>
                  </p:cNvSpPr>
                  <p:nvPr/>
                </p:nvSpPr>
                <p:spPr bwMode="auto">
                  <a:xfrm rot="16200000">
                    <a:off x="4084" y="1907"/>
                    <a:ext cx="363"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a:t>M</a:t>
                    </a:r>
                    <a:endParaRPr lang="en-US" altLang="nl-NL"/>
                  </a:p>
                </p:txBody>
              </p:sp>
              <p:sp>
                <p:nvSpPr>
                  <p:cNvPr id="70720" name="Line 64"/>
                  <p:cNvSpPr>
                    <a:spLocks noChangeShapeType="1"/>
                  </p:cNvSpPr>
                  <p:nvPr/>
                </p:nvSpPr>
                <p:spPr bwMode="auto">
                  <a:xfrm rot="16200000">
                    <a:off x="4014" y="1616"/>
                    <a:ext cx="54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70721" name="Line 65"/>
                  <p:cNvSpPr>
                    <a:spLocks noChangeShapeType="1"/>
                  </p:cNvSpPr>
                  <p:nvPr/>
                </p:nvSpPr>
                <p:spPr bwMode="auto">
                  <a:xfrm rot="16200000">
                    <a:off x="3877" y="2750"/>
                    <a:ext cx="99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70722" name="Text Box 66"/>
                  <p:cNvSpPr txBox="1">
                    <a:spLocks noChangeArrowheads="1"/>
                  </p:cNvSpPr>
                  <p:nvPr/>
                </p:nvSpPr>
                <p:spPr bwMode="auto">
                  <a:xfrm rot="16200000">
                    <a:off x="4039" y="2226"/>
                    <a:ext cx="18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a:t>s</a:t>
                    </a:r>
                    <a:endParaRPr lang="en-US" altLang="nl-NL"/>
                  </a:p>
                </p:txBody>
              </p:sp>
              <p:sp>
                <p:nvSpPr>
                  <p:cNvPr id="70723" name="Text Box 67"/>
                  <p:cNvSpPr txBox="1">
                    <a:spLocks noChangeArrowheads="1"/>
                  </p:cNvSpPr>
                  <p:nvPr/>
                </p:nvSpPr>
                <p:spPr bwMode="auto">
                  <a:xfrm rot="16200000">
                    <a:off x="4198" y="2203"/>
                    <a:ext cx="22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a:t>r</a:t>
                    </a:r>
                    <a:endParaRPr lang="en-US" altLang="nl-NL"/>
                  </a:p>
                </p:txBody>
              </p:sp>
              <p:grpSp>
                <p:nvGrpSpPr>
                  <p:cNvPr id="70724" name="Group 68"/>
                  <p:cNvGrpSpPr>
                    <a:grpSpLocks/>
                  </p:cNvGrpSpPr>
                  <p:nvPr/>
                </p:nvGrpSpPr>
                <p:grpSpPr bwMode="auto">
                  <a:xfrm>
                    <a:off x="4694" y="1071"/>
                    <a:ext cx="545" cy="590"/>
                    <a:chOff x="1746" y="2296"/>
                    <a:chExt cx="545" cy="590"/>
                  </a:xfrm>
                </p:grpSpPr>
                <p:grpSp>
                  <p:nvGrpSpPr>
                    <p:cNvPr id="70725" name="Group 69"/>
                    <p:cNvGrpSpPr>
                      <a:grpSpLocks/>
                    </p:cNvGrpSpPr>
                    <p:nvPr/>
                  </p:nvGrpSpPr>
                  <p:grpSpPr bwMode="auto">
                    <a:xfrm>
                      <a:off x="1746" y="2296"/>
                      <a:ext cx="545" cy="590"/>
                      <a:chOff x="1111" y="2296"/>
                      <a:chExt cx="545" cy="590"/>
                    </a:xfrm>
                  </p:grpSpPr>
                  <p:grpSp>
                    <p:nvGrpSpPr>
                      <p:cNvPr id="70726" name="Group 70"/>
                      <p:cNvGrpSpPr>
                        <a:grpSpLocks/>
                      </p:cNvGrpSpPr>
                      <p:nvPr/>
                    </p:nvGrpSpPr>
                    <p:grpSpPr bwMode="auto">
                      <a:xfrm>
                        <a:off x="1111" y="2296"/>
                        <a:ext cx="545" cy="590"/>
                        <a:chOff x="4830" y="3158"/>
                        <a:chExt cx="545" cy="590"/>
                      </a:xfrm>
                    </p:grpSpPr>
                    <p:sp>
                      <p:nvSpPr>
                        <p:cNvPr id="70727" name="Rectangle 71"/>
                        <p:cNvSpPr>
                          <a:spLocks noChangeArrowheads="1"/>
                        </p:cNvSpPr>
                        <p:nvPr/>
                      </p:nvSpPr>
                      <p:spPr bwMode="auto">
                        <a:xfrm>
                          <a:off x="4830" y="3158"/>
                          <a:ext cx="408" cy="59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70728" name="Line 72"/>
                        <p:cNvSpPr>
                          <a:spLocks noChangeShapeType="1"/>
                        </p:cNvSpPr>
                        <p:nvPr/>
                      </p:nvSpPr>
                      <p:spPr bwMode="auto">
                        <a:xfrm flipV="1">
                          <a:off x="5239" y="3158"/>
                          <a:ext cx="136" cy="1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grpSp>
                  <p:sp>
                    <p:nvSpPr>
                      <p:cNvPr id="70729" name="Line 73"/>
                      <p:cNvSpPr>
                        <a:spLocks noChangeShapeType="1"/>
                      </p:cNvSpPr>
                      <p:nvPr/>
                    </p:nvSpPr>
                    <p:spPr bwMode="auto">
                      <a:xfrm>
                        <a:off x="1519" y="2659"/>
                        <a:ext cx="136" cy="1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grpSp>
                <p:sp>
                  <p:nvSpPr>
                    <p:cNvPr id="70730" name="Text Box 74"/>
                    <p:cNvSpPr txBox="1">
                      <a:spLocks noChangeArrowheads="1"/>
                    </p:cNvSpPr>
                    <p:nvPr/>
                  </p:nvSpPr>
                  <p:spPr bwMode="auto">
                    <a:xfrm>
                      <a:off x="1837" y="2478"/>
                      <a:ext cx="22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a:t>Z</a:t>
                      </a:r>
                      <a:endParaRPr lang="en-US" altLang="nl-NL"/>
                    </a:p>
                  </p:txBody>
                </p:sp>
              </p:grpSp>
            </p:grpSp>
            <p:sp>
              <p:nvSpPr>
                <p:cNvPr id="70731" name="Line 75"/>
                <p:cNvSpPr>
                  <a:spLocks noChangeShapeType="1"/>
                </p:cNvSpPr>
                <p:nvPr/>
              </p:nvSpPr>
              <p:spPr bwMode="auto">
                <a:xfrm>
                  <a:off x="1701" y="2296"/>
                  <a:ext cx="0" cy="2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grpSp>
          <p:sp>
            <p:nvSpPr>
              <p:cNvPr id="70732" name="Line 76"/>
              <p:cNvSpPr>
                <a:spLocks noChangeShapeType="1"/>
              </p:cNvSpPr>
              <p:nvPr/>
            </p:nvSpPr>
            <p:spPr bwMode="auto">
              <a:xfrm>
                <a:off x="3288" y="2614"/>
                <a:ext cx="0" cy="2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70733" name="Line 77"/>
              <p:cNvSpPr>
                <a:spLocks noChangeShapeType="1"/>
              </p:cNvSpPr>
              <p:nvPr/>
            </p:nvSpPr>
            <p:spPr bwMode="auto">
              <a:xfrm>
                <a:off x="3198" y="2886"/>
                <a:ext cx="9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70734" name="Line 78"/>
              <p:cNvSpPr>
                <a:spLocks noChangeShapeType="1"/>
              </p:cNvSpPr>
              <p:nvPr/>
            </p:nvSpPr>
            <p:spPr bwMode="auto">
              <a:xfrm flipH="1">
                <a:off x="3198" y="2478"/>
                <a:ext cx="13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grpSp>
      </p:grpSp>
      <p:grpSp>
        <p:nvGrpSpPr>
          <p:cNvPr id="70735" name="Group 79"/>
          <p:cNvGrpSpPr>
            <a:grpSpLocks/>
          </p:cNvGrpSpPr>
          <p:nvPr/>
        </p:nvGrpSpPr>
        <p:grpSpPr bwMode="auto">
          <a:xfrm>
            <a:off x="466725" y="4149725"/>
            <a:ext cx="8208963" cy="2544763"/>
            <a:chOff x="158" y="2614"/>
            <a:chExt cx="5171" cy="1603"/>
          </a:xfrm>
        </p:grpSpPr>
        <p:grpSp>
          <p:nvGrpSpPr>
            <p:cNvPr id="70736" name="Group 80"/>
            <p:cNvGrpSpPr>
              <a:grpSpLocks/>
            </p:cNvGrpSpPr>
            <p:nvPr/>
          </p:nvGrpSpPr>
          <p:grpSpPr bwMode="auto">
            <a:xfrm>
              <a:off x="158" y="3339"/>
              <a:ext cx="5081" cy="878"/>
              <a:chOff x="158" y="3339"/>
              <a:chExt cx="5081" cy="878"/>
            </a:xfrm>
          </p:grpSpPr>
          <p:grpSp>
            <p:nvGrpSpPr>
              <p:cNvPr id="70737" name="Group 81"/>
              <p:cNvGrpSpPr>
                <a:grpSpLocks/>
              </p:cNvGrpSpPr>
              <p:nvPr/>
            </p:nvGrpSpPr>
            <p:grpSpPr bwMode="auto">
              <a:xfrm>
                <a:off x="158" y="3838"/>
                <a:ext cx="2541" cy="379"/>
                <a:chOff x="158" y="3657"/>
                <a:chExt cx="2541" cy="379"/>
              </a:xfrm>
            </p:grpSpPr>
            <p:grpSp>
              <p:nvGrpSpPr>
                <p:cNvPr id="70738" name="Group 82"/>
                <p:cNvGrpSpPr>
                  <a:grpSpLocks/>
                </p:cNvGrpSpPr>
                <p:nvPr/>
              </p:nvGrpSpPr>
              <p:grpSpPr bwMode="auto">
                <a:xfrm>
                  <a:off x="158" y="3657"/>
                  <a:ext cx="363" cy="379"/>
                  <a:chOff x="249" y="3838"/>
                  <a:chExt cx="363" cy="379"/>
                </a:xfrm>
              </p:grpSpPr>
              <p:sp>
                <p:nvSpPr>
                  <p:cNvPr id="70739" name="Oval 83"/>
                  <p:cNvSpPr>
                    <a:spLocks noChangeArrowheads="1"/>
                  </p:cNvSpPr>
                  <p:nvPr/>
                </p:nvSpPr>
                <p:spPr bwMode="auto">
                  <a:xfrm>
                    <a:off x="249" y="3838"/>
                    <a:ext cx="363" cy="363"/>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70740" name="Text Box 84"/>
                  <p:cNvSpPr txBox="1">
                    <a:spLocks noChangeArrowheads="1"/>
                  </p:cNvSpPr>
                  <p:nvPr/>
                </p:nvSpPr>
                <p:spPr bwMode="auto">
                  <a:xfrm>
                    <a:off x="295" y="3929"/>
                    <a:ext cx="31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sz="1200"/>
                      <a:t> 1 1/u</a:t>
                    </a:r>
                    <a:endParaRPr lang="en-US" altLang="nl-NL" sz="1200"/>
                  </a:p>
                </p:txBody>
              </p:sp>
            </p:grpSp>
            <p:sp>
              <p:nvSpPr>
                <p:cNvPr id="70741" name="Line 85"/>
                <p:cNvSpPr>
                  <a:spLocks noChangeShapeType="1"/>
                </p:cNvSpPr>
                <p:nvPr/>
              </p:nvSpPr>
              <p:spPr bwMode="auto">
                <a:xfrm>
                  <a:off x="521" y="3838"/>
                  <a:ext cx="217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grpSp>
          <p:grpSp>
            <p:nvGrpSpPr>
              <p:cNvPr id="70742" name="Group 86"/>
              <p:cNvGrpSpPr>
                <a:grpSpLocks/>
              </p:cNvGrpSpPr>
              <p:nvPr/>
            </p:nvGrpSpPr>
            <p:grpSpPr bwMode="auto">
              <a:xfrm>
                <a:off x="2699" y="3339"/>
                <a:ext cx="998" cy="826"/>
                <a:chOff x="884" y="3249"/>
                <a:chExt cx="952" cy="826"/>
              </a:xfrm>
            </p:grpSpPr>
            <p:grpSp>
              <p:nvGrpSpPr>
                <p:cNvPr id="70743" name="Group 87"/>
                <p:cNvGrpSpPr>
                  <a:grpSpLocks/>
                </p:cNvGrpSpPr>
                <p:nvPr/>
              </p:nvGrpSpPr>
              <p:grpSpPr bwMode="auto">
                <a:xfrm>
                  <a:off x="1701" y="3430"/>
                  <a:ext cx="83" cy="551"/>
                  <a:chOff x="1890" y="3444"/>
                  <a:chExt cx="83" cy="551"/>
                </a:xfrm>
              </p:grpSpPr>
              <p:sp>
                <p:nvSpPr>
                  <p:cNvPr id="70744" name="Line 88"/>
                  <p:cNvSpPr>
                    <a:spLocks noChangeShapeType="1"/>
                  </p:cNvSpPr>
                  <p:nvPr/>
                </p:nvSpPr>
                <p:spPr bwMode="auto">
                  <a:xfrm>
                    <a:off x="1890" y="3995"/>
                    <a:ext cx="8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70745" name="Line 89"/>
                  <p:cNvSpPr>
                    <a:spLocks noChangeShapeType="1"/>
                  </p:cNvSpPr>
                  <p:nvPr/>
                </p:nvSpPr>
                <p:spPr bwMode="auto">
                  <a:xfrm>
                    <a:off x="1890" y="3605"/>
                    <a:ext cx="8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70746" name="Line 90"/>
                  <p:cNvSpPr>
                    <a:spLocks noChangeShapeType="1"/>
                  </p:cNvSpPr>
                  <p:nvPr/>
                </p:nvSpPr>
                <p:spPr bwMode="auto">
                  <a:xfrm>
                    <a:off x="1890" y="3444"/>
                    <a:ext cx="8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70747" name="Line 91"/>
                  <p:cNvSpPr>
                    <a:spLocks noChangeShapeType="1"/>
                  </p:cNvSpPr>
                  <p:nvPr/>
                </p:nvSpPr>
                <p:spPr bwMode="auto">
                  <a:xfrm>
                    <a:off x="1890" y="3800"/>
                    <a:ext cx="8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grpSp>
            <p:grpSp>
              <p:nvGrpSpPr>
                <p:cNvPr id="70748" name="Group 92"/>
                <p:cNvGrpSpPr>
                  <a:grpSpLocks/>
                </p:cNvGrpSpPr>
                <p:nvPr/>
              </p:nvGrpSpPr>
              <p:grpSpPr bwMode="auto">
                <a:xfrm>
                  <a:off x="884" y="3249"/>
                  <a:ext cx="952" cy="826"/>
                  <a:chOff x="1066" y="3249"/>
                  <a:chExt cx="952" cy="826"/>
                </a:xfrm>
              </p:grpSpPr>
              <p:sp>
                <p:nvSpPr>
                  <p:cNvPr id="70749" name="Text Box 93"/>
                  <p:cNvSpPr txBox="1">
                    <a:spLocks noChangeArrowheads="1"/>
                  </p:cNvSpPr>
                  <p:nvPr/>
                </p:nvSpPr>
                <p:spPr bwMode="auto">
                  <a:xfrm>
                    <a:off x="1479" y="3453"/>
                    <a:ext cx="330" cy="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sz="1400"/>
                      <a:t>TEL</a:t>
                    </a:r>
                  </a:p>
                  <a:p>
                    <a:pPr>
                      <a:spcBef>
                        <a:spcPct val="50000"/>
                      </a:spcBef>
                    </a:pPr>
                    <a:r>
                      <a:rPr lang="nl-NL" altLang="nl-NL" sz="1400"/>
                      <a:t>LER</a:t>
                    </a:r>
                    <a:endParaRPr lang="en-US" altLang="nl-NL" sz="1400"/>
                  </a:p>
                </p:txBody>
              </p:sp>
              <p:sp>
                <p:nvSpPr>
                  <p:cNvPr id="70750" name="Rectangle 94"/>
                  <p:cNvSpPr>
                    <a:spLocks noChangeArrowheads="1"/>
                  </p:cNvSpPr>
                  <p:nvPr/>
                </p:nvSpPr>
                <p:spPr bwMode="auto">
                  <a:xfrm>
                    <a:off x="1423" y="3299"/>
                    <a:ext cx="467" cy="77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70751" name="Line 95"/>
                  <p:cNvSpPr>
                    <a:spLocks noChangeShapeType="1"/>
                  </p:cNvSpPr>
                  <p:nvPr/>
                </p:nvSpPr>
                <p:spPr bwMode="auto">
                  <a:xfrm flipV="1">
                    <a:off x="1066" y="3411"/>
                    <a:ext cx="357" cy="1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70752" name="Text Box 96"/>
                  <p:cNvSpPr txBox="1">
                    <a:spLocks noChangeArrowheads="1"/>
                  </p:cNvSpPr>
                  <p:nvPr/>
                </p:nvSpPr>
                <p:spPr bwMode="auto">
                  <a:xfrm>
                    <a:off x="1190" y="3249"/>
                    <a:ext cx="261"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sz="1000"/>
                      <a:t>a/u</a:t>
                    </a:r>
                    <a:endParaRPr lang="en-US" altLang="nl-NL" sz="1000"/>
                  </a:p>
                </p:txBody>
              </p:sp>
              <p:sp>
                <p:nvSpPr>
                  <p:cNvPr id="70753" name="Text Box 97"/>
                  <p:cNvSpPr txBox="1">
                    <a:spLocks noChangeArrowheads="1"/>
                  </p:cNvSpPr>
                  <p:nvPr/>
                </p:nvSpPr>
                <p:spPr bwMode="auto">
                  <a:xfrm>
                    <a:off x="1247" y="3521"/>
                    <a:ext cx="192"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sz="1000"/>
                      <a:t>r</a:t>
                    </a:r>
                    <a:endParaRPr lang="en-US" altLang="nl-NL" sz="1000"/>
                  </a:p>
                </p:txBody>
              </p:sp>
              <p:sp>
                <p:nvSpPr>
                  <p:cNvPr id="70754" name="Text Box 98"/>
                  <p:cNvSpPr txBox="1">
                    <a:spLocks noChangeArrowheads="1"/>
                  </p:cNvSpPr>
                  <p:nvPr/>
                </p:nvSpPr>
                <p:spPr bwMode="auto">
                  <a:xfrm>
                    <a:off x="1202" y="3793"/>
                    <a:ext cx="275"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sz="1000"/>
                      <a:t>tel</a:t>
                    </a:r>
                    <a:endParaRPr lang="en-US" altLang="nl-NL" sz="1000"/>
                  </a:p>
                </p:txBody>
              </p:sp>
              <p:sp>
                <p:nvSpPr>
                  <p:cNvPr id="70755" name="Line 99"/>
                  <p:cNvSpPr>
                    <a:spLocks noChangeShapeType="1"/>
                  </p:cNvSpPr>
                  <p:nvPr/>
                </p:nvSpPr>
                <p:spPr bwMode="auto">
                  <a:xfrm flipV="1">
                    <a:off x="1066" y="3666"/>
                    <a:ext cx="357" cy="1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70756" name="Line 100"/>
                  <p:cNvSpPr>
                    <a:spLocks noChangeShapeType="1"/>
                  </p:cNvSpPr>
                  <p:nvPr/>
                </p:nvSpPr>
                <p:spPr bwMode="auto">
                  <a:xfrm flipV="1">
                    <a:off x="1066" y="3929"/>
                    <a:ext cx="357" cy="1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70757" name="Text Box 101"/>
                  <p:cNvSpPr txBox="1">
                    <a:spLocks noChangeArrowheads="1"/>
                  </p:cNvSpPr>
                  <p:nvPr/>
                </p:nvSpPr>
                <p:spPr bwMode="auto">
                  <a:xfrm>
                    <a:off x="1837" y="3294"/>
                    <a:ext cx="181" cy="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sz="1200"/>
                      <a:t>8</a:t>
                    </a:r>
                  </a:p>
                  <a:p>
                    <a:pPr>
                      <a:spcBef>
                        <a:spcPct val="50000"/>
                      </a:spcBef>
                    </a:pPr>
                    <a:r>
                      <a:rPr lang="nl-NL" altLang="nl-NL" sz="1200"/>
                      <a:t>4</a:t>
                    </a:r>
                  </a:p>
                  <a:p>
                    <a:pPr>
                      <a:spcBef>
                        <a:spcPct val="50000"/>
                      </a:spcBef>
                    </a:pPr>
                    <a:r>
                      <a:rPr lang="nl-NL" altLang="nl-NL" sz="1200"/>
                      <a:t>2</a:t>
                    </a:r>
                  </a:p>
                  <a:p>
                    <a:pPr>
                      <a:spcBef>
                        <a:spcPct val="50000"/>
                      </a:spcBef>
                    </a:pPr>
                    <a:r>
                      <a:rPr lang="nl-NL" altLang="nl-NL" sz="1200"/>
                      <a:t>1</a:t>
                    </a:r>
                    <a:endParaRPr lang="en-US" altLang="nl-NL" sz="1200"/>
                  </a:p>
                </p:txBody>
              </p:sp>
            </p:grpSp>
          </p:grpSp>
          <p:sp>
            <p:nvSpPr>
              <p:cNvPr id="70758" name="Line 102"/>
              <p:cNvSpPr>
                <a:spLocks noChangeShapeType="1"/>
              </p:cNvSpPr>
              <p:nvPr/>
            </p:nvSpPr>
            <p:spPr bwMode="auto">
              <a:xfrm>
                <a:off x="3606" y="3521"/>
                <a:ext cx="163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grpSp>
        <p:grpSp>
          <p:nvGrpSpPr>
            <p:cNvPr id="70759" name="Group 103"/>
            <p:cNvGrpSpPr>
              <a:grpSpLocks/>
            </p:cNvGrpSpPr>
            <p:nvPr/>
          </p:nvGrpSpPr>
          <p:grpSpPr bwMode="auto">
            <a:xfrm>
              <a:off x="4876" y="2614"/>
              <a:ext cx="453" cy="1406"/>
              <a:chOff x="4876" y="2614"/>
              <a:chExt cx="453" cy="1406"/>
            </a:xfrm>
          </p:grpSpPr>
          <p:grpSp>
            <p:nvGrpSpPr>
              <p:cNvPr id="70760" name="Group 104"/>
              <p:cNvGrpSpPr>
                <a:grpSpLocks/>
              </p:cNvGrpSpPr>
              <p:nvPr/>
            </p:nvGrpSpPr>
            <p:grpSpPr bwMode="auto">
              <a:xfrm rot="16200000">
                <a:off x="4649" y="2841"/>
                <a:ext cx="907" cy="453"/>
                <a:chOff x="930" y="2205"/>
                <a:chExt cx="907" cy="453"/>
              </a:xfrm>
            </p:grpSpPr>
            <p:grpSp>
              <p:nvGrpSpPr>
                <p:cNvPr id="70761" name="Group 105"/>
                <p:cNvGrpSpPr>
                  <a:grpSpLocks/>
                </p:cNvGrpSpPr>
                <p:nvPr/>
              </p:nvGrpSpPr>
              <p:grpSpPr bwMode="auto">
                <a:xfrm>
                  <a:off x="930" y="2341"/>
                  <a:ext cx="907" cy="317"/>
                  <a:chOff x="930" y="2341"/>
                  <a:chExt cx="907" cy="317"/>
                </a:xfrm>
              </p:grpSpPr>
              <p:sp>
                <p:nvSpPr>
                  <p:cNvPr id="70762" name="Rectangle 106"/>
                  <p:cNvSpPr>
                    <a:spLocks noChangeArrowheads="1"/>
                  </p:cNvSpPr>
                  <p:nvPr/>
                </p:nvSpPr>
                <p:spPr bwMode="auto">
                  <a:xfrm>
                    <a:off x="1202" y="2341"/>
                    <a:ext cx="363" cy="31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70763" name="Text Box 107"/>
                  <p:cNvSpPr txBox="1">
                    <a:spLocks noChangeArrowheads="1"/>
                  </p:cNvSpPr>
                  <p:nvPr/>
                </p:nvSpPr>
                <p:spPr bwMode="auto">
                  <a:xfrm>
                    <a:off x="1247" y="2341"/>
                    <a:ext cx="363"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a:t>M</a:t>
                    </a:r>
                    <a:endParaRPr lang="en-US" altLang="nl-NL"/>
                  </a:p>
                </p:txBody>
              </p:sp>
              <p:sp>
                <p:nvSpPr>
                  <p:cNvPr id="70764" name="Line 108"/>
                  <p:cNvSpPr>
                    <a:spLocks noChangeShapeType="1"/>
                  </p:cNvSpPr>
                  <p:nvPr/>
                </p:nvSpPr>
                <p:spPr bwMode="auto">
                  <a:xfrm>
                    <a:off x="1565" y="2477"/>
                    <a:ext cx="27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70765" name="Line 109"/>
                  <p:cNvSpPr>
                    <a:spLocks noChangeShapeType="1"/>
                  </p:cNvSpPr>
                  <p:nvPr/>
                </p:nvSpPr>
                <p:spPr bwMode="auto">
                  <a:xfrm>
                    <a:off x="930" y="2386"/>
                    <a:ext cx="27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70766" name="Line 110"/>
                  <p:cNvSpPr>
                    <a:spLocks noChangeShapeType="1"/>
                  </p:cNvSpPr>
                  <p:nvPr/>
                </p:nvSpPr>
                <p:spPr bwMode="auto">
                  <a:xfrm>
                    <a:off x="930" y="2568"/>
                    <a:ext cx="27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grpSp>
            <p:sp>
              <p:nvSpPr>
                <p:cNvPr id="70767" name="Text Box 111"/>
                <p:cNvSpPr txBox="1">
                  <a:spLocks noChangeArrowheads="1"/>
                </p:cNvSpPr>
                <p:nvPr/>
              </p:nvSpPr>
              <p:spPr bwMode="auto">
                <a:xfrm>
                  <a:off x="1020" y="2205"/>
                  <a:ext cx="18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a:t>s</a:t>
                  </a:r>
                  <a:endParaRPr lang="en-US" altLang="nl-NL"/>
                </a:p>
              </p:txBody>
            </p:sp>
            <p:sp>
              <p:nvSpPr>
                <p:cNvPr id="70768" name="Text Box 112"/>
                <p:cNvSpPr txBox="1">
                  <a:spLocks noChangeArrowheads="1"/>
                </p:cNvSpPr>
                <p:nvPr/>
              </p:nvSpPr>
              <p:spPr bwMode="auto">
                <a:xfrm>
                  <a:off x="1020" y="2387"/>
                  <a:ext cx="22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a:t>r</a:t>
                  </a:r>
                  <a:endParaRPr lang="en-US" altLang="nl-NL"/>
                </a:p>
              </p:txBody>
            </p:sp>
          </p:grpSp>
          <p:sp>
            <p:nvSpPr>
              <p:cNvPr id="70769" name="Line 113"/>
              <p:cNvSpPr>
                <a:spLocks noChangeShapeType="1"/>
              </p:cNvSpPr>
              <p:nvPr/>
            </p:nvSpPr>
            <p:spPr bwMode="auto">
              <a:xfrm>
                <a:off x="5057" y="3521"/>
                <a:ext cx="0" cy="4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grpSp>
      </p:grpSp>
      <p:sp>
        <p:nvSpPr>
          <p:cNvPr id="70770" name="Text Box 114"/>
          <p:cNvSpPr txBox="1">
            <a:spLocks noChangeArrowheads="1"/>
          </p:cNvSpPr>
          <p:nvPr/>
        </p:nvSpPr>
        <p:spPr bwMode="auto">
          <a:xfrm>
            <a:off x="7740650" y="6381750"/>
            <a:ext cx="3603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a:t>0</a:t>
            </a:r>
            <a:endParaRPr lang="en-US" altLang="nl-NL"/>
          </a:p>
        </p:txBody>
      </p:sp>
    </p:spTree>
    <p:extLst>
      <p:ext uri="{BB962C8B-B14F-4D97-AF65-F5344CB8AC3E}">
        <p14:creationId xmlns:p14="http://schemas.microsoft.com/office/powerpoint/2010/main" val="5847258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066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07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ChangeArrowheads="1"/>
          </p:cNvSpPr>
          <p:nvPr/>
        </p:nvSpPr>
        <p:spPr bwMode="auto">
          <a:xfrm>
            <a:off x="0" y="0"/>
            <a:ext cx="9144000" cy="1052513"/>
          </a:xfrm>
          <a:prstGeom prst="rect">
            <a:avLst/>
          </a:prstGeom>
          <a:solidFill>
            <a:srgbClr val="00B0F0"/>
          </a:solidFill>
          <a:ln w="9525">
            <a:solidFill>
              <a:srgbClr val="00B0F0"/>
            </a:solidFill>
            <a:miter lim="800000"/>
            <a:headEnd/>
            <a:tailEnd/>
          </a:ln>
          <a:effectLst/>
        </p:spPr>
        <p:txBody>
          <a:bodyPr wrap="none" anchor="ctr"/>
          <a:lstStyle/>
          <a:p>
            <a:endParaRPr lang="nl-NL"/>
          </a:p>
        </p:txBody>
      </p:sp>
      <p:sp>
        <p:nvSpPr>
          <p:cNvPr id="71683" name="Text Box 3"/>
          <p:cNvSpPr txBox="1">
            <a:spLocks noChangeArrowheads="1"/>
          </p:cNvSpPr>
          <p:nvPr/>
        </p:nvSpPr>
        <p:spPr bwMode="auto">
          <a:xfrm>
            <a:off x="1258888" y="260350"/>
            <a:ext cx="6985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sz="4000" b="1">
                <a:solidFill>
                  <a:schemeClr val="bg1"/>
                </a:solidFill>
                <a:latin typeface="Comic Sans MS" pitchFamily="66" charset="0"/>
              </a:rPr>
              <a:t>III	HET AQUARIUM</a:t>
            </a:r>
            <a:r>
              <a:rPr lang="nl-NL" altLang="nl-NL" sz="4000" b="1">
                <a:latin typeface="Comic Sans MS" pitchFamily="66" charset="0"/>
              </a:rPr>
              <a:t> </a:t>
            </a:r>
            <a:endParaRPr lang="en-US" altLang="nl-NL" sz="4000">
              <a:latin typeface="Comic Sans MS" pitchFamily="66" charset="0"/>
            </a:endParaRPr>
          </a:p>
        </p:txBody>
      </p:sp>
      <p:pic>
        <p:nvPicPr>
          <p:cNvPr id="71684" name="Picture 4" descr="auto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9338" y="696913"/>
            <a:ext cx="4284662" cy="388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5" name="Text Box 5"/>
          <p:cNvSpPr txBox="1">
            <a:spLocks noChangeArrowheads="1"/>
          </p:cNvSpPr>
          <p:nvPr/>
        </p:nvSpPr>
        <p:spPr bwMode="auto">
          <a:xfrm>
            <a:off x="0" y="1268413"/>
            <a:ext cx="4500563" cy="3113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nl-NL" altLang="nl-NL" dirty="0">
                <a:solidFill>
                  <a:srgbClr val="0070C0"/>
                </a:solidFill>
                <a:latin typeface="Comic Sans MS" pitchFamily="66" charset="0"/>
              </a:rPr>
              <a:t>Hiernaast is het systeem weergegeven dat de temperatuur in een aquarium regelt. Temperatuursensor T is lineair en heeft ‘n bereik van -10 tot 90 </a:t>
            </a:r>
            <a:r>
              <a:rPr lang="nl-NL" altLang="nl-NL" baseline="30000" dirty="0" err="1">
                <a:solidFill>
                  <a:srgbClr val="0070C0"/>
                </a:solidFill>
                <a:latin typeface="Comic Sans MS" pitchFamily="66" charset="0"/>
              </a:rPr>
              <a:t>o</a:t>
            </a:r>
            <a:r>
              <a:rPr lang="nl-NL" altLang="nl-NL" dirty="0" err="1">
                <a:solidFill>
                  <a:srgbClr val="0070C0"/>
                </a:solidFill>
                <a:latin typeface="Comic Sans MS" pitchFamily="66" charset="0"/>
              </a:rPr>
              <a:t>C</a:t>
            </a:r>
            <a:r>
              <a:rPr lang="nl-NL" altLang="nl-NL" dirty="0">
                <a:solidFill>
                  <a:srgbClr val="0070C0"/>
                </a:solidFill>
                <a:latin typeface="Comic Sans MS" pitchFamily="66" charset="0"/>
              </a:rPr>
              <a:t>. De gevoeligheid van de sensor is 20 </a:t>
            </a:r>
            <a:r>
              <a:rPr lang="nl-NL" altLang="nl-NL" baseline="30000" dirty="0" err="1">
                <a:solidFill>
                  <a:srgbClr val="0070C0"/>
                </a:solidFill>
                <a:latin typeface="Comic Sans MS" pitchFamily="66" charset="0"/>
              </a:rPr>
              <a:t>o</a:t>
            </a:r>
            <a:r>
              <a:rPr lang="nl-NL" altLang="nl-NL" dirty="0" err="1">
                <a:solidFill>
                  <a:srgbClr val="0070C0"/>
                </a:solidFill>
                <a:latin typeface="Comic Sans MS" pitchFamily="66" charset="0"/>
              </a:rPr>
              <a:t>C</a:t>
            </a:r>
            <a:r>
              <a:rPr lang="nl-NL" altLang="nl-NL" dirty="0">
                <a:solidFill>
                  <a:srgbClr val="0070C0"/>
                </a:solidFill>
                <a:latin typeface="Comic Sans MS" pitchFamily="66" charset="0"/>
              </a:rPr>
              <a:t> per Volt. De sensor levert een spanning </a:t>
            </a:r>
            <a:r>
              <a:rPr lang="nl-NL" altLang="nl-NL" dirty="0" err="1">
                <a:solidFill>
                  <a:srgbClr val="0070C0"/>
                </a:solidFill>
                <a:latin typeface="Comic Sans MS" pitchFamily="66" charset="0"/>
              </a:rPr>
              <a:t>tus-sen</a:t>
            </a:r>
            <a:r>
              <a:rPr lang="nl-NL" altLang="nl-NL" dirty="0">
                <a:solidFill>
                  <a:srgbClr val="0070C0"/>
                </a:solidFill>
                <a:latin typeface="Comic Sans MS" pitchFamily="66" charset="0"/>
              </a:rPr>
              <a:t> de 0,0 en 5,0 V. Bij 5,0 V hoort de hoge temperatuur. De </a:t>
            </a:r>
            <a:r>
              <a:rPr lang="nl-NL" altLang="nl-NL" dirty="0" err="1">
                <a:solidFill>
                  <a:srgbClr val="0070C0"/>
                </a:solidFill>
                <a:latin typeface="Comic Sans MS" pitchFamily="66" charset="0"/>
              </a:rPr>
              <a:t>invertor</a:t>
            </a:r>
            <a:r>
              <a:rPr lang="nl-NL" altLang="nl-NL" dirty="0">
                <a:solidFill>
                  <a:srgbClr val="0070C0"/>
                </a:solidFill>
                <a:latin typeface="Comic Sans MS" pitchFamily="66" charset="0"/>
              </a:rPr>
              <a:t> die hier gebruikt wordt 'scharniert' bij 1,5 V: bij een ingangsspanning boven de 1,5 is de uitgangsspanning laag.</a:t>
            </a:r>
            <a:r>
              <a:rPr lang="nl-NL" altLang="nl-NL" dirty="0">
                <a:solidFill>
                  <a:srgbClr val="0070C0"/>
                </a:solidFill>
              </a:rPr>
              <a:t> </a:t>
            </a:r>
            <a:endParaRPr lang="en-US" altLang="nl-NL" dirty="0">
              <a:solidFill>
                <a:srgbClr val="0070C0"/>
              </a:solidFill>
            </a:endParaRPr>
          </a:p>
        </p:txBody>
      </p:sp>
      <p:sp>
        <p:nvSpPr>
          <p:cNvPr id="71686" name="Text Box 6"/>
          <p:cNvSpPr txBox="1">
            <a:spLocks noChangeArrowheads="1"/>
          </p:cNvSpPr>
          <p:nvPr/>
        </p:nvSpPr>
        <p:spPr bwMode="auto">
          <a:xfrm>
            <a:off x="0" y="4508500"/>
            <a:ext cx="4067175"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dirty="0">
                <a:solidFill>
                  <a:srgbClr val="0070C0"/>
                </a:solidFill>
                <a:latin typeface="Comic Sans MS" pitchFamily="66" charset="0"/>
              </a:rPr>
              <a:t>A </a:t>
            </a:r>
            <a:r>
              <a:rPr lang="nl-NL" altLang="nl-NL" i="1" dirty="0">
                <a:solidFill>
                  <a:srgbClr val="0070C0"/>
                </a:solidFill>
                <a:latin typeface="Comic Sans MS" pitchFamily="66" charset="0"/>
              </a:rPr>
              <a:t>Leg </a:t>
            </a:r>
            <a:r>
              <a:rPr lang="nl-NL" altLang="nl-NL" i="1" dirty="0" err="1">
                <a:solidFill>
                  <a:srgbClr val="0070C0"/>
                </a:solidFill>
                <a:latin typeface="Comic Sans MS" pitchFamily="66" charset="0"/>
              </a:rPr>
              <a:t>mbv</a:t>
            </a:r>
            <a:r>
              <a:rPr lang="nl-NL" altLang="nl-NL" i="1" dirty="0">
                <a:solidFill>
                  <a:srgbClr val="0070C0"/>
                </a:solidFill>
                <a:latin typeface="Comic Sans MS" pitchFamily="66" charset="0"/>
              </a:rPr>
              <a:t> INVOER-VERWERKING-     UITVOER de werking van dit </a:t>
            </a:r>
            <a:r>
              <a:rPr lang="nl-NL" altLang="nl-NL" i="1" dirty="0" err="1">
                <a:solidFill>
                  <a:srgbClr val="0070C0"/>
                </a:solidFill>
                <a:latin typeface="Comic Sans MS" pitchFamily="66" charset="0"/>
              </a:rPr>
              <a:t>regel-systeem</a:t>
            </a:r>
            <a:r>
              <a:rPr lang="nl-NL" altLang="nl-NL" i="1" dirty="0">
                <a:solidFill>
                  <a:srgbClr val="0070C0"/>
                </a:solidFill>
                <a:latin typeface="Comic Sans MS" pitchFamily="66" charset="0"/>
              </a:rPr>
              <a:t> uit.  </a:t>
            </a:r>
            <a:endParaRPr lang="en-US" altLang="nl-NL" i="1" dirty="0">
              <a:solidFill>
                <a:srgbClr val="0070C0"/>
              </a:solidFill>
              <a:latin typeface="Comic Sans MS" pitchFamily="66" charset="0"/>
            </a:endParaRPr>
          </a:p>
        </p:txBody>
      </p:sp>
      <p:sp>
        <p:nvSpPr>
          <p:cNvPr id="71687" name="Text Box 7"/>
          <p:cNvSpPr txBox="1">
            <a:spLocks noChangeArrowheads="1"/>
          </p:cNvSpPr>
          <p:nvPr/>
        </p:nvSpPr>
        <p:spPr bwMode="auto">
          <a:xfrm>
            <a:off x="5076825" y="4652963"/>
            <a:ext cx="15843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nl-NL" altLang="nl-NL"/>
          </a:p>
        </p:txBody>
      </p:sp>
      <p:sp>
        <p:nvSpPr>
          <p:cNvPr id="71688" name="Text Box 8"/>
          <p:cNvSpPr txBox="1">
            <a:spLocks noChangeArrowheads="1"/>
          </p:cNvSpPr>
          <p:nvPr/>
        </p:nvSpPr>
        <p:spPr bwMode="auto">
          <a:xfrm>
            <a:off x="4500563" y="3860800"/>
            <a:ext cx="4643437" cy="1436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sz="1600">
                <a:latin typeface="Comic Sans MS" pitchFamily="66" charset="0"/>
              </a:rPr>
              <a:t>Temp. te LAAG  </a:t>
            </a:r>
            <a:r>
              <a:rPr lang="nl-NL" altLang="nl-NL" sz="1600">
                <a:latin typeface="Comic Sans MS" pitchFamily="66" charset="0"/>
                <a:sym typeface="Wingdings" pitchFamily="2" charset="2"/>
              </a:rPr>
              <a:t> UITGANG comp LAAG</a:t>
            </a:r>
          </a:p>
          <a:p>
            <a:pPr>
              <a:spcBef>
                <a:spcPct val="50000"/>
              </a:spcBef>
            </a:pPr>
            <a:r>
              <a:rPr lang="nl-NL" altLang="nl-NL" sz="1600">
                <a:latin typeface="Comic Sans MS" pitchFamily="66" charset="0"/>
                <a:sym typeface="Wingdings" pitchFamily="2" charset="2"/>
              </a:rPr>
              <a:t>	            UIT IN HOOG</a:t>
            </a:r>
          </a:p>
          <a:p>
            <a:pPr>
              <a:spcBef>
                <a:spcPct val="50000"/>
              </a:spcBef>
            </a:pPr>
            <a:r>
              <a:rPr lang="nl-NL" altLang="nl-NL" sz="1600">
                <a:latin typeface="Comic Sans MS" pitchFamily="66" charset="0"/>
                <a:sym typeface="Wingdings" pitchFamily="2" charset="2"/>
              </a:rPr>
              <a:t>	            Relais AAN</a:t>
            </a:r>
          </a:p>
          <a:p>
            <a:pPr>
              <a:spcBef>
                <a:spcPct val="50000"/>
              </a:spcBef>
            </a:pPr>
            <a:r>
              <a:rPr lang="nl-NL" altLang="nl-NL" sz="1600">
                <a:latin typeface="Comic Sans MS" pitchFamily="66" charset="0"/>
                <a:sym typeface="Wingdings" pitchFamily="2" charset="2"/>
              </a:rPr>
              <a:t>	            dompelaar AAN	</a:t>
            </a:r>
            <a:endParaRPr lang="en-US" altLang="nl-NL" sz="1600">
              <a:latin typeface="Comic Sans MS" pitchFamily="66" charset="0"/>
            </a:endParaRPr>
          </a:p>
        </p:txBody>
      </p:sp>
      <p:sp>
        <p:nvSpPr>
          <p:cNvPr id="71689" name="Text Box 9"/>
          <p:cNvSpPr txBox="1">
            <a:spLocks noChangeArrowheads="1"/>
          </p:cNvSpPr>
          <p:nvPr/>
        </p:nvSpPr>
        <p:spPr bwMode="auto">
          <a:xfrm>
            <a:off x="-323850" y="5734050"/>
            <a:ext cx="45720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spcBef>
                <a:spcPct val="50000"/>
              </a:spcBef>
            </a:pPr>
            <a:r>
              <a:rPr lang="nl-NL" altLang="nl-NL" i="1" dirty="0">
                <a:solidFill>
                  <a:srgbClr val="0070C0"/>
                </a:solidFill>
                <a:latin typeface="Comic Sans MS" pitchFamily="66" charset="0"/>
              </a:rPr>
              <a:t>	B   Teken een spanning-temperatuur grafiek van deze temperatuursensor (T op x-as, V op Y-as).</a:t>
            </a:r>
            <a:r>
              <a:rPr lang="nl-NL" altLang="nl-NL" dirty="0">
                <a:solidFill>
                  <a:srgbClr val="0070C0"/>
                </a:solidFill>
                <a:latin typeface="Comic Sans MS" pitchFamily="66" charset="0"/>
              </a:rPr>
              <a:t> </a:t>
            </a:r>
            <a:endParaRPr lang="en-US" altLang="nl-NL" dirty="0">
              <a:solidFill>
                <a:srgbClr val="0070C0"/>
              </a:solidFill>
              <a:latin typeface="Comic Sans MS" pitchFamily="66" charset="0"/>
            </a:endParaRPr>
          </a:p>
        </p:txBody>
      </p:sp>
      <p:grpSp>
        <p:nvGrpSpPr>
          <p:cNvPr id="71690" name="Group 10"/>
          <p:cNvGrpSpPr>
            <a:grpSpLocks/>
          </p:cNvGrpSpPr>
          <p:nvPr/>
        </p:nvGrpSpPr>
        <p:grpSpPr bwMode="auto">
          <a:xfrm>
            <a:off x="4211638" y="5157788"/>
            <a:ext cx="4249737" cy="1916112"/>
            <a:chOff x="2517" y="3113"/>
            <a:chExt cx="2677" cy="1207"/>
          </a:xfrm>
        </p:grpSpPr>
        <p:grpSp>
          <p:nvGrpSpPr>
            <p:cNvPr id="71691" name="Group 11"/>
            <p:cNvGrpSpPr>
              <a:grpSpLocks/>
            </p:cNvGrpSpPr>
            <p:nvPr/>
          </p:nvGrpSpPr>
          <p:grpSpPr bwMode="auto">
            <a:xfrm>
              <a:off x="2699" y="3113"/>
              <a:ext cx="2495" cy="1071"/>
              <a:chOff x="2744" y="3249"/>
              <a:chExt cx="2495" cy="1071"/>
            </a:xfrm>
          </p:grpSpPr>
          <p:sp>
            <p:nvSpPr>
              <p:cNvPr id="71692" name="Line 12"/>
              <p:cNvSpPr>
                <a:spLocks noChangeShapeType="1"/>
              </p:cNvSpPr>
              <p:nvPr/>
            </p:nvSpPr>
            <p:spPr bwMode="auto">
              <a:xfrm>
                <a:off x="3061" y="3294"/>
                <a:ext cx="0" cy="1026"/>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71693" name="Line 13"/>
              <p:cNvSpPr>
                <a:spLocks noChangeShapeType="1"/>
              </p:cNvSpPr>
              <p:nvPr/>
            </p:nvSpPr>
            <p:spPr bwMode="auto">
              <a:xfrm>
                <a:off x="2835" y="4201"/>
                <a:ext cx="195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71694" name="Line 14"/>
              <p:cNvSpPr>
                <a:spLocks noChangeShapeType="1"/>
              </p:cNvSpPr>
              <p:nvPr/>
            </p:nvSpPr>
            <p:spPr bwMode="auto">
              <a:xfrm flipV="1">
                <a:off x="2925" y="3475"/>
                <a:ext cx="1361" cy="72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71695" name="Text Box 15"/>
              <p:cNvSpPr txBox="1">
                <a:spLocks noChangeArrowheads="1"/>
              </p:cNvSpPr>
              <p:nvPr/>
            </p:nvSpPr>
            <p:spPr bwMode="auto">
              <a:xfrm>
                <a:off x="3107" y="3249"/>
                <a:ext cx="68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a:t>V</a:t>
                </a:r>
                <a:r>
                  <a:rPr lang="nl-NL" altLang="nl-NL" baseline="-25000"/>
                  <a:t>uit</a:t>
                </a:r>
                <a:r>
                  <a:rPr lang="nl-NL" altLang="nl-NL"/>
                  <a:t> (V)</a:t>
                </a:r>
                <a:endParaRPr lang="en-US" altLang="nl-NL"/>
              </a:p>
            </p:txBody>
          </p:sp>
          <p:sp>
            <p:nvSpPr>
              <p:cNvPr id="71696" name="Line 16"/>
              <p:cNvSpPr>
                <a:spLocks noChangeShapeType="1"/>
              </p:cNvSpPr>
              <p:nvPr/>
            </p:nvSpPr>
            <p:spPr bwMode="auto">
              <a:xfrm>
                <a:off x="4286" y="3475"/>
                <a:ext cx="0" cy="726"/>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71697" name="Line 17"/>
              <p:cNvSpPr>
                <a:spLocks noChangeShapeType="1"/>
              </p:cNvSpPr>
              <p:nvPr/>
            </p:nvSpPr>
            <p:spPr bwMode="auto">
              <a:xfrm flipH="1">
                <a:off x="3061" y="3475"/>
                <a:ext cx="1225"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71698" name="Text Box 18"/>
              <p:cNvSpPr txBox="1">
                <a:spLocks noChangeArrowheads="1"/>
              </p:cNvSpPr>
              <p:nvPr/>
            </p:nvSpPr>
            <p:spPr bwMode="auto">
              <a:xfrm>
                <a:off x="4694" y="3929"/>
                <a:ext cx="54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a:t>T (</a:t>
                </a:r>
                <a:r>
                  <a:rPr lang="nl-NL" altLang="nl-NL" baseline="30000"/>
                  <a:t>o</a:t>
                </a:r>
                <a:r>
                  <a:rPr lang="nl-NL" altLang="nl-NL"/>
                  <a:t>C)</a:t>
                </a:r>
                <a:endParaRPr lang="en-US" altLang="nl-NL"/>
              </a:p>
            </p:txBody>
          </p:sp>
          <p:sp>
            <p:nvSpPr>
              <p:cNvPr id="71699" name="Text Box 19"/>
              <p:cNvSpPr txBox="1">
                <a:spLocks noChangeArrowheads="1"/>
              </p:cNvSpPr>
              <p:nvPr/>
            </p:nvSpPr>
            <p:spPr bwMode="auto">
              <a:xfrm>
                <a:off x="2744" y="3385"/>
                <a:ext cx="22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a:t>5</a:t>
                </a:r>
                <a:endParaRPr lang="en-US" altLang="nl-NL"/>
              </a:p>
            </p:txBody>
          </p:sp>
        </p:grpSp>
        <p:sp>
          <p:nvSpPr>
            <p:cNvPr id="71700" name="Text Box 20"/>
            <p:cNvSpPr txBox="1">
              <a:spLocks noChangeArrowheads="1"/>
            </p:cNvSpPr>
            <p:nvPr/>
          </p:nvSpPr>
          <p:spPr bwMode="auto">
            <a:xfrm>
              <a:off x="2517" y="4065"/>
              <a:ext cx="499"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a:t>-10</a:t>
              </a:r>
              <a:endParaRPr lang="en-US" altLang="nl-NL"/>
            </a:p>
          </p:txBody>
        </p:sp>
        <p:sp>
          <p:nvSpPr>
            <p:cNvPr id="71701" name="Text Box 21"/>
            <p:cNvSpPr txBox="1">
              <a:spLocks noChangeArrowheads="1"/>
            </p:cNvSpPr>
            <p:nvPr/>
          </p:nvSpPr>
          <p:spPr bwMode="auto">
            <a:xfrm>
              <a:off x="4014" y="4089"/>
              <a:ext cx="45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a:t>90</a:t>
              </a:r>
              <a:endParaRPr lang="en-US" altLang="nl-NL"/>
            </a:p>
          </p:txBody>
        </p:sp>
      </p:grpSp>
    </p:spTree>
    <p:extLst>
      <p:ext uri="{BB962C8B-B14F-4D97-AF65-F5344CB8AC3E}">
        <p14:creationId xmlns:p14="http://schemas.microsoft.com/office/powerpoint/2010/main" val="32641120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68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16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0" y="0"/>
            <a:ext cx="9144000" cy="1052513"/>
          </a:xfrm>
          <a:prstGeom prst="rect">
            <a:avLst/>
          </a:prstGeom>
          <a:solidFill>
            <a:srgbClr val="006600"/>
          </a:solidFill>
          <a:ln w="9525">
            <a:solidFill>
              <a:srgbClr val="006600"/>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nl-NL" altLang="nl-NL" sz="1800"/>
          </a:p>
        </p:txBody>
      </p:sp>
      <p:sp>
        <p:nvSpPr>
          <p:cNvPr id="4099" name="Text Box 3"/>
          <p:cNvSpPr txBox="1">
            <a:spLocks noChangeArrowheads="1"/>
          </p:cNvSpPr>
          <p:nvPr/>
        </p:nvSpPr>
        <p:spPr bwMode="auto">
          <a:xfrm>
            <a:off x="833439" y="260350"/>
            <a:ext cx="748823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nl-NL" altLang="nl-NL" sz="3600" dirty="0">
                <a:solidFill>
                  <a:schemeClr val="bg1"/>
                </a:solidFill>
                <a:latin typeface="Comic Sans MS" pitchFamily="66" charset="0"/>
              </a:rPr>
              <a:t>EERSTE AUTOMAAT: HERO</a:t>
            </a:r>
            <a:endParaRPr lang="en-US" altLang="nl-NL" sz="3600" dirty="0">
              <a:solidFill>
                <a:schemeClr val="bg1"/>
              </a:solidFill>
              <a:latin typeface="Comic Sans MS" pitchFamily="66" charset="0"/>
            </a:endParaRPr>
          </a:p>
        </p:txBody>
      </p:sp>
      <p:sp>
        <p:nvSpPr>
          <p:cNvPr id="27" name="Rectangle 2"/>
          <p:cNvSpPr>
            <a:spLocks noChangeArrowheads="1"/>
          </p:cNvSpPr>
          <p:nvPr/>
        </p:nvSpPr>
        <p:spPr bwMode="auto">
          <a:xfrm>
            <a:off x="8100392" y="-5910"/>
            <a:ext cx="1043608" cy="6858000"/>
          </a:xfrm>
          <a:prstGeom prst="rect">
            <a:avLst/>
          </a:prstGeom>
          <a:solidFill>
            <a:srgbClr val="006600"/>
          </a:solidFill>
          <a:ln w="9525">
            <a:solidFill>
              <a:srgbClr val="006600"/>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nl-NL" altLang="nl-NL" sz="1800">
              <a:solidFill>
                <a:schemeClr val="bg2"/>
              </a:solidFill>
            </a:endParaRPr>
          </a:p>
        </p:txBody>
      </p:sp>
      <p:pic>
        <p:nvPicPr>
          <p:cNvPr id="29" name="Afbeelding 3"/>
          <p:cNvPicPr>
            <a:picLocks noChangeAspect="1"/>
          </p:cNvPicPr>
          <p:nvPr/>
        </p:nvPicPr>
        <p:blipFill rotWithShape="1">
          <a:blip r:embed="rId2">
            <a:extLst>
              <a:ext uri="{28A0092B-C50C-407E-A947-70E740481C1C}">
                <a14:useLocalDpi xmlns:a14="http://schemas.microsoft.com/office/drawing/2010/main" val="0"/>
              </a:ext>
            </a:extLst>
          </a:blip>
          <a:srcRect t="10923"/>
          <a:stretch/>
        </p:blipFill>
        <p:spPr bwMode="auto">
          <a:xfrm flipH="1">
            <a:off x="971597" y="3971980"/>
            <a:ext cx="3855685" cy="2880110"/>
          </a:xfrm>
          <a:prstGeom prst="rect">
            <a:avLst/>
          </a:prstGeom>
          <a:solidFill>
            <a:schemeClr val="bg1"/>
          </a:solidFill>
          <a:ln w="57150">
            <a:solidFill>
              <a:schemeClr val="tx1"/>
            </a:solidFill>
            <a:miter lim="800000"/>
            <a:headEnd/>
            <a:tailEnd/>
          </a:ln>
        </p:spPr>
      </p:pic>
      <p:pic>
        <p:nvPicPr>
          <p:cNvPr id="3074" name="Afbeelding 1"/>
          <p:cNvPicPr>
            <a:picLocks noChangeAspect="1" noChangeArrowheads="1"/>
          </p:cNvPicPr>
          <p:nvPr/>
        </p:nvPicPr>
        <p:blipFill>
          <a:blip r:embed="rId3">
            <a:extLst>
              <a:ext uri="{28A0092B-C50C-407E-A947-70E740481C1C}">
                <a14:useLocalDpi xmlns:a14="http://schemas.microsoft.com/office/drawing/2010/main" val="0"/>
              </a:ext>
            </a:extLst>
          </a:blip>
          <a:srcRect l="37245" t="7378" r="37323" b="12659"/>
          <a:stretch>
            <a:fillRect/>
          </a:stretch>
        </p:blipFill>
        <p:spPr bwMode="auto">
          <a:xfrm>
            <a:off x="4827286" y="1091872"/>
            <a:ext cx="3273106" cy="5760217"/>
          </a:xfrm>
          <a:prstGeom prst="rect">
            <a:avLst/>
          </a:prstGeom>
          <a:noFill/>
          <a:ln w="571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102" name="Rectangle 2"/>
          <p:cNvSpPr>
            <a:spLocks noChangeArrowheads="1"/>
          </p:cNvSpPr>
          <p:nvPr/>
        </p:nvSpPr>
        <p:spPr bwMode="auto">
          <a:xfrm>
            <a:off x="0" y="0"/>
            <a:ext cx="971600" cy="6858000"/>
          </a:xfrm>
          <a:prstGeom prst="rect">
            <a:avLst/>
          </a:prstGeom>
          <a:solidFill>
            <a:srgbClr val="006600"/>
          </a:solidFill>
          <a:ln w="9525">
            <a:solidFill>
              <a:srgbClr val="006600"/>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nl-NL" altLang="nl-NL" sz="1800">
              <a:solidFill>
                <a:schemeClr val="bg2"/>
              </a:solidFill>
            </a:endParaRPr>
          </a:p>
        </p:txBody>
      </p:sp>
      <p:sp>
        <p:nvSpPr>
          <p:cNvPr id="8" name="Tekstvak 1"/>
          <p:cNvSpPr txBox="1">
            <a:spLocks noChangeArrowheads="1"/>
          </p:cNvSpPr>
          <p:nvPr/>
        </p:nvSpPr>
        <p:spPr bwMode="auto">
          <a:xfrm>
            <a:off x="944412" y="1150182"/>
            <a:ext cx="3855686"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eaLnBrk="1" hangingPunct="1">
              <a:spcBef>
                <a:spcPct val="0"/>
              </a:spcBef>
              <a:buFontTx/>
              <a:buNone/>
            </a:pPr>
            <a:r>
              <a:rPr lang="nl-NL" altLang="nl-NL" sz="2000" dirty="0">
                <a:latin typeface="Comic Sans MS" pitchFamily="66" charset="0"/>
              </a:rPr>
              <a:t>De OELIPILE was een afgesloten vat waar water tot stoom gekookt werd. Bij ontsnappen daar van ontstond beweging, of, zoals bij de tempeldeuren, een verplaatsen van gewicht waardoor de deuren van de tempel zich van zelf openden.  </a:t>
            </a:r>
            <a:endParaRPr lang="nl-NL" altLang="nl-NL" sz="2000" dirty="0">
              <a:solidFill>
                <a:srgbClr val="00B050"/>
              </a:solidFill>
              <a:latin typeface="Comic Sans MS" pitchFamily="66" charset="0"/>
              <a:sym typeface="Wingdings" pitchFamily="2" charset="2"/>
            </a:endParaRPr>
          </a:p>
        </p:txBody>
      </p:sp>
    </p:spTree>
    <p:extLst>
      <p:ext uri="{BB962C8B-B14F-4D97-AF65-F5344CB8AC3E}">
        <p14:creationId xmlns:p14="http://schemas.microsoft.com/office/powerpoint/2010/main" val="863418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ChangeArrowheads="1"/>
          </p:cNvSpPr>
          <p:nvPr/>
        </p:nvSpPr>
        <p:spPr bwMode="auto">
          <a:xfrm>
            <a:off x="0" y="0"/>
            <a:ext cx="9144000" cy="1052513"/>
          </a:xfrm>
          <a:prstGeom prst="rect">
            <a:avLst/>
          </a:prstGeom>
          <a:solidFill>
            <a:srgbClr val="00B0F0"/>
          </a:solidFill>
          <a:ln w="9525">
            <a:solidFill>
              <a:srgbClr val="00B0F0"/>
            </a:solidFill>
            <a:miter lim="800000"/>
            <a:headEnd/>
            <a:tailEnd/>
          </a:ln>
          <a:effectLst/>
        </p:spPr>
        <p:txBody>
          <a:bodyPr wrap="none" anchor="ctr"/>
          <a:lstStyle/>
          <a:p>
            <a:endParaRPr lang="nl-NL"/>
          </a:p>
        </p:txBody>
      </p:sp>
      <p:sp>
        <p:nvSpPr>
          <p:cNvPr id="72707" name="Text Box 3"/>
          <p:cNvSpPr txBox="1">
            <a:spLocks noChangeArrowheads="1"/>
          </p:cNvSpPr>
          <p:nvPr/>
        </p:nvSpPr>
        <p:spPr bwMode="auto">
          <a:xfrm>
            <a:off x="1258888" y="260350"/>
            <a:ext cx="6985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sz="4000" b="1">
                <a:solidFill>
                  <a:schemeClr val="bg1"/>
                </a:solidFill>
                <a:latin typeface="Comic Sans MS" pitchFamily="66" charset="0"/>
              </a:rPr>
              <a:t>III	HET AQUARIUM</a:t>
            </a:r>
            <a:r>
              <a:rPr lang="nl-NL" altLang="nl-NL" sz="4000" b="1">
                <a:latin typeface="Comic Sans MS" pitchFamily="66" charset="0"/>
              </a:rPr>
              <a:t> </a:t>
            </a:r>
            <a:endParaRPr lang="en-US" altLang="nl-NL" sz="4000">
              <a:latin typeface="Comic Sans MS" pitchFamily="66" charset="0"/>
            </a:endParaRPr>
          </a:p>
        </p:txBody>
      </p:sp>
      <p:sp>
        <p:nvSpPr>
          <p:cNvPr id="72708" name="Text Box 4"/>
          <p:cNvSpPr txBox="1">
            <a:spLocks noChangeArrowheads="1"/>
          </p:cNvSpPr>
          <p:nvPr/>
        </p:nvSpPr>
        <p:spPr bwMode="auto">
          <a:xfrm>
            <a:off x="0" y="1412875"/>
            <a:ext cx="4103688" cy="4760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marL="0" indent="0" algn="just"/>
            <a:r>
              <a:rPr lang="nl-NL" altLang="nl-NL" i="1" dirty="0">
                <a:solidFill>
                  <a:srgbClr val="0070C0"/>
                </a:solidFill>
                <a:latin typeface="Comic Sans MS" pitchFamily="66" charset="0"/>
              </a:rPr>
              <a:t>C   De comparator is ingesteld </a:t>
            </a:r>
          </a:p>
          <a:p>
            <a:pPr algn="just"/>
            <a:r>
              <a:rPr lang="nl-NL" altLang="nl-NL" i="1" dirty="0">
                <a:solidFill>
                  <a:srgbClr val="0070C0"/>
                </a:solidFill>
                <a:latin typeface="Comic Sans MS" pitchFamily="66" charset="0"/>
              </a:rPr>
              <a:t>op 2,5 Volt Leg met behulp van</a:t>
            </a:r>
          </a:p>
          <a:p>
            <a:pPr algn="just"/>
            <a:r>
              <a:rPr lang="nl-NL" altLang="nl-NL" i="1" dirty="0">
                <a:solidFill>
                  <a:srgbClr val="0070C0"/>
                </a:solidFill>
                <a:latin typeface="Comic Sans MS" pitchFamily="66" charset="0"/>
              </a:rPr>
              <a:t>de grafiek uit of de dompelaar</a:t>
            </a:r>
          </a:p>
          <a:p>
            <a:pPr algn="just"/>
            <a:r>
              <a:rPr lang="nl-NL" altLang="nl-NL" i="1" dirty="0">
                <a:solidFill>
                  <a:srgbClr val="0070C0"/>
                </a:solidFill>
                <a:latin typeface="Comic Sans MS" pitchFamily="66" charset="0"/>
              </a:rPr>
              <a:t>al dan niet aan staat als de</a:t>
            </a:r>
          </a:p>
          <a:p>
            <a:pPr algn="just"/>
            <a:r>
              <a:rPr lang="nl-NL" altLang="nl-NL" i="1" dirty="0">
                <a:solidFill>
                  <a:srgbClr val="0070C0"/>
                </a:solidFill>
                <a:latin typeface="Comic Sans MS" pitchFamily="66" charset="0"/>
              </a:rPr>
              <a:t>temperatuur van het water 34</a:t>
            </a:r>
          </a:p>
          <a:p>
            <a:pPr algn="just"/>
            <a:r>
              <a:rPr lang="nl-NL" altLang="nl-NL" i="1" baseline="30000" dirty="0" err="1">
                <a:solidFill>
                  <a:srgbClr val="0070C0"/>
                </a:solidFill>
                <a:latin typeface="Comic Sans MS" pitchFamily="66" charset="0"/>
              </a:rPr>
              <a:t>o</a:t>
            </a:r>
            <a:r>
              <a:rPr lang="nl-NL" altLang="nl-NL" i="1" dirty="0" err="1">
                <a:solidFill>
                  <a:srgbClr val="0070C0"/>
                </a:solidFill>
                <a:latin typeface="Comic Sans MS" pitchFamily="66" charset="0"/>
              </a:rPr>
              <a:t>C</a:t>
            </a:r>
            <a:r>
              <a:rPr lang="nl-NL" altLang="nl-NL" i="1" dirty="0">
                <a:solidFill>
                  <a:srgbClr val="0070C0"/>
                </a:solidFill>
                <a:latin typeface="Comic Sans MS" pitchFamily="66" charset="0"/>
              </a:rPr>
              <a:t> is .</a:t>
            </a:r>
          </a:p>
          <a:p>
            <a:pPr algn="just"/>
            <a:endParaRPr lang="nl-NL" altLang="nl-NL" i="1" dirty="0">
              <a:solidFill>
                <a:srgbClr val="0070C0"/>
              </a:solidFill>
              <a:latin typeface="Comic Sans MS" pitchFamily="66" charset="0"/>
            </a:endParaRPr>
          </a:p>
          <a:p>
            <a:pPr algn="just"/>
            <a:endParaRPr lang="nl-NL" altLang="nl-NL" i="1" dirty="0">
              <a:solidFill>
                <a:srgbClr val="0070C0"/>
              </a:solidFill>
              <a:latin typeface="Comic Sans MS" pitchFamily="66" charset="0"/>
            </a:endParaRPr>
          </a:p>
          <a:p>
            <a:pPr algn="just"/>
            <a:endParaRPr lang="nl-NL" altLang="nl-NL" i="1" dirty="0">
              <a:solidFill>
                <a:srgbClr val="0070C0"/>
              </a:solidFill>
              <a:latin typeface="Comic Sans MS" pitchFamily="66" charset="0"/>
            </a:endParaRPr>
          </a:p>
          <a:p>
            <a:pPr algn="just"/>
            <a:r>
              <a:rPr lang="nl-NL" altLang="nl-NL" i="1" dirty="0">
                <a:solidFill>
                  <a:srgbClr val="0070C0"/>
                </a:solidFill>
                <a:latin typeface="Comic Sans MS" pitchFamily="66" charset="0"/>
              </a:rPr>
              <a:t>D    Wat gebeurt er als je de</a:t>
            </a:r>
          </a:p>
          <a:p>
            <a:pPr algn="just"/>
            <a:r>
              <a:rPr lang="nl-NL" altLang="nl-NL" i="1" dirty="0" err="1">
                <a:solidFill>
                  <a:srgbClr val="0070C0"/>
                </a:solidFill>
                <a:latin typeface="Comic Sans MS" pitchFamily="66" charset="0"/>
              </a:rPr>
              <a:t>invertor</a:t>
            </a:r>
            <a:r>
              <a:rPr lang="nl-NL" altLang="nl-NL" i="1" dirty="0">
                <a:solidFill>
                  <a:srgbClr val="0070C0"/>
                </a:solidFill>
                <a:latin typeface="Comic Sans MS" pitchFamily="66" charset="0"/>
              </a:rPr>
              <a:t> verwijdert? Leg uit! </a:t>
            </a:r>
          </a:p>
          <a:p>
            <a:pPr algn="just"/>
            <a:endParaRPr lang="nl-NL" altLang="nl-NL" i="1" dirty="0">
              <a:solidFill>
                <a:srgbClr val="0070C0"/>
              </a:solidFill>
              <a:latin typeface="Comic Sans MS" pitchFamily="66" charset="0"/>
            </a:endParaRPr>
          </a:p>
          <a:p>
            <a:pPr algn="just"/>
            <a:endParaRPr lang="nl-NL" altLang="nl-NL" i="1" dirty="0">
              <a:solidFill>
                <a:srgbClr val="0070C0"/>
              </a:solidFill>
              <a:latin typeface="Comic Sans MS" pitchFamily="66" charset="0"/>
            </a:endParaRPr>
          </a:p>
          <a:p>
            <a:pPr algn="just"/>
            <a:endParaRPr lang="nl-NL" altLang="nl-NL" i="1" dirty="0">
              <a:solidFill>
                <a:srgbClr val="0070C0"/>
              </a:solidFill>
              <a:latin typeface="Comic Sans MS" pitchFamily="66" charset="0"/>
            </a:endParaRPr>
          </a:p>
          <a:p>
            <a:pPr algn="just"/>
            <a:r>
              <a:rPr lang="nl-NL" altLang="nl-NL" i="1" dirty="0">
                <a:solidFill>
                  <a:srgbClr val="0070C0"/>
                </a:solidFill>
                <a:latin typeface="Comic Sans MS" pitchFamily="66" charset="0"/>
              </a:rPr>
              <a:t>E   Wat wordt de temperatuur</a:t>
            </a:r>
          </a:p>
          <a:p>
            <a:pPr algn="just"/>
            <a:r>
              <a:rPr lang="nl-NL" altLang="nl-NL" i="1" dirty="0">
                <a:solidFill>
                  <a:srgbClr val="0070C0"/>
                </a:solidFill>
                <a:latin typeface="Comic Sans MS" pitchFamily="66" charset="0"/>
              </a:rPr>
              <a:t>als je de comparator verwijdert?</a:t>
            </a:r>
          </a:p>
          <a:p>
            <a:pPr algn="just"/>
            <a:r>
              <a:rPr lang="nl-NL" altLang="nl-NL" i="1" dirty="0">
                <a:solidFill>
                  <a:srgbClr val="0070C0"/>
                </a:solidFill>
                <a:latin typeface="Comic Sans MS" pitchFamily="66" charset="0"/>
              </a:rPr>
              <a:t>Leg uit!</a:t>
            </a:r>
            <a:r>
              <a:rPr lang="nl-NL" altLang="nl-NL" dirty="0">
                <a:solidFill>
                  <a:srgbClr val="0070C0"/>
                </a:solidFill>
              </a:rPr>
              <a:t> </a:t>
            </a:r>
            <a:endParaRPr lang="en-US" altLang="nl-NL" dirty="0">
              <a:solidFill>
                <a:srgbClr val="0070C0"/>
              </a:solidFill>
            </a:endParaRPr>
          </a:p>
        </p:txBody>
      </p:sp>
      <p:sp>
        <p:nvSpPr>
          <p:cNvPr id="72709" name="Text Box 5"/>
          <p:cNvSpPr txBox="1">
            <a:spLocks noChangeArrowheads="1"/>
          </p:cNvSpPr>
          <p:nvPr/>
        </p:nvSpPr>
        <p:spPr bwMode="auto">
          <a:xfrm>
            <a:off x="3924300" y="1484313"/>
            <a:ext cx="43211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a:latin typeface="Comic Sans MS" pitchFamily="66" charset="0"/>
              </a:rPr>
              <a:t>T</a:t>
            </a:r>
            <a:r>
              <a:rPr lang="nl-NL" altLang="nl-NL" baseline="-25000">
                <a:latin typeface="Comic Sans MS" pitchFamily="66" charset="0"/>
              </a:rPr>
              <a:t>ref</a:t>
            </a:r>
            <a:r>
              <a:rPr lang="nl-NL" altLang="nl-NL">
                <a:latin typeface="Comic Sans MS" pitchFamily="66" charset="0"/>
              </a:rPr>
              <a:t> = -10 + 0,5 x100 = -10 + 50 =40 </a:t>
            </a:r>
            <a:r>
              <a:rPr lang="nl-NL" altLang="nl-NL" baseline="30000">
                <a:latin typeface="Comic Sans MS" pitchFamily="66" charset="0"/>
              </a:rPr>
              <a:t>o</a:t>
            </a:r>
            <a:r>
              <a:rPr lang="nl-NL" altLang="nl-NL">
                <a:latin typeface="Comic Sans MS" pitchFamily="66" charset="0"/>
              </a:rPr>
              <a:t>C</a:t>
            </a:r>
            <a:endParaRPr lang="en-US" altLang="nl-NL">
              <a:latin typeface="Comic Sans MS" pitchFamily="66" charset="0"/>
            </a:endParaRPr>
          </a:p>
        </p:txBody>
      </p:sp>
      <p:sp>
        <p:nvSpPr>
          <p:cNvPr id="72710" name="Text Box 6"/>
          <p:cNvSpPr txBox="1">
            <a:spLocks noChangeArrowheads="1"/>
          </p:cNvSpPr>
          <p:nvPr/>
        </p:nvSpPr>
        <p:spPr bwMode="auto">
          <a:xfrm>
            <a:off x="3924300" y="2060575"/>
            <a:ext cx="20161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a:latin typeface="Comic Sans MS" pitchFamily="66" charset="0"/>
              </a:rPr>
              <a:t>T</a:t>
            </a:r>
            <a:r>
              <a:rPr lang="nl-NL" altLang="nl-NL" baseline="-25000">
                <a:latin typeface="Comic Sans MS" pitchFamily="66" charset="0"/>
              </a:rPr>
              <a:t>water</a:t>
            </a:r>
            <a:r>
              <a:rPr lang="nl-NL" altLang="nl-NL">
                <a:latin typeface="Comic Sans MS" pitchFamily="66" charset="0"/>
              </a:rPr>
              <a:t> = 34 </a:t>
            </a:r>
            <a:r>
              <a:rPr lang="nl-NL" altLang="nl-NL" baseline="30000">
                <a:latin typeface="Comic Sans MS" pitchFamily="66" charset="0"/>
              </a:rPr>
              <a:t>o</a:t>
            </a:r>
            <a:r>
              <a:rPr lang="nl-NL" altLang="nl-NL">
                <a:latin typeface="Comic Sans MS" pitchFamily="66" charset="0"/>
              </a:rPr>
              <a:t>C</a:t>
            </a:r>
            <a:endParaRPr lang="en-US" altLang="nl-NL">
              <a:latin typeface="Comic Sans MS" pitchFamily="66" charset="0"/>
            </a:endParaRPr>
          </a:p>
        </p:txBody>
      </p:sp>
      <p:grpSp>
        <p:nvGrpSpPr>
          <p:cNvPr id="72711" name="Group 7"/>
          <p:cNvGrpSpPr>
            <a:grpSpLocks/>
          </p:cNvGrpSpPr>
          <p:nvPr/>
        </p:nvGrpSpPr>
        <p:grpSpPr bwMode="auto">
          <a:xfrm>
            <a:off x="8101013" y="1628775"/>
            <a:ext cx="827087" cy="792163"/>
            <a:chOff x="5239" y="1026"/>
            <a:chExt cx="521" cy="499"/>
          </a:xfrm>
        </p:grpSpPr>
        <p:sp>
          <p:nvSpPr>
            <p:cNvPr id="72712" name="AutoShape 8"/>
            <p:cNvSpPr>
              <a:spLocks/>
            </p:cNvSpPr>
            <p:nvPr/>
          </p:nvSpPr>
          <p:spPr bwMode="auto">
            <a:xfrm>
              <a:off x="5239" y="1026"/>
              <a:ext cx="46" cy="499"/>
            </a:xfrm>
            <a:prstGeom prst="rightBrace">
              <a:avLst>
                <a:gd name="adj1" fmla="val 90399"/>
                <a:gd name="adj2" fmla="val 50000"/>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72713" name="AutoShape 9"/>
            <p:cNvSpPr>
              <a:spLocks noChangeArrowheads="1"/>
            </p:cNvSpPr>
            <p:nvPr/>
          </p:nvSpPr>
          <p:spPr bwMode="auto">
            <a:xfrm>
              <a:off x="5284" y="1253"/>
              <a:ext cx="476" cy="45"/>
            </a:xfrm>
            <a:prstGeom prst="rightArrow">
              <a:avLst>
                <a:gd name="adj1" fmla="val 50000"/>
                <a:gd name="adj2" fmla="val 264444"/>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grpSp>
      <p:sp>
        <p:nvSpPr>
          <p:cNvPr id="72714" name="Text Box 10"/>
          <p:cNvSpPr txBox="1">
            <a:spLocks noChangeArrowheads="1"/>
          </p:cNvSpPr>
          <p:nvPr/>
        </p:nvSpPr>
        <p:spPr bwMode="auto">
          <a:xfrm>
            <a:off x="3924300" y="2636838"/>
            <a:ext cx="4679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a:latin typeface="Comic Sans MS" pitchFamily="66" charset="0"/>
              </a:rPr>
              <a:t>water te koud </a:t>
            </a:r>
            <a:r>
              <a:rPr lang="nl-NL" altLang="nl-NL">
                <a:latin typeface="Comic Sans MS" pitchFamily="66" charset="0"/>
                <a:sym typeface="Wingdings" pitchFamily="2" charset="2"/>
              </a:rPr>
              <a:t> dompelaar AAN</a:t>
            </a:r>
            <a:endParaRPr lang="en-US" altLang="nl-NL">
              <a:latin typeface="Comic Sans MS" pitchFamily="66" charset="0"/>
            </a:endParaRPr>
          </a:p>
        </p:txBody>
      </p:sp>
      <p:sp>
        <p:nvSpPr>
          <p:cNvPr id="72715" name="Text Box 11"/>
          <p:cNvSpPr txBox="1">
            <a:spLocks noChangeArrowheads="1"/>
          </p:cNvSpPr>
          <p:nvPr/>
        </p:nvSpPr>
        <p:spPr bwMode="auto">
          <a:xfrm>
            <a:off x="3851275" y="3789363"/>
            <a:ext cx="50419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a:latin typeface="Comic Sans MS" pitchFamily="66" charset="0"/>
                <a:sym typeface="Wingdings" pitchFamily="2" charset="2"/>
              </a:rPr>
              <a:t>dompelaar AAN als het te WARM is en UIT als het te KOUD is  systeem INSTABIEL</a:t>
            </a:r>
            <a:endParaRPr lang="en-US" altLang="nl-NL">
              <a:latin typeface="Comic Sans MS" pitchFamily="66" charset="0"/>
            </a:endParaRPr>
          </a:p>
        </p:txBody>
      </p:sp>
      <p:sp>
        <p:nvSpPr>
          <p:cNvPr id="72716" name="Text Box 12"/>
          <p:cNvSpPr txBox="1">
            <a:spLocks noChangeArrowheads="1"/>
          </p:cNvSpPr>
          <p:nvPr/>
        </p:nvSpPr>
        <p:spPr bwMode="auto">
          <a:xfrm>
            <a:off x="3851275" y="5084763"/>
            <a:ext cx="4968875" cy="1604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dirty="0">
                <a:latin typeface="Comic Sans MS" pitchFamily="66" charset="0"/>
              </a:rPr>
              <a:t>Systeem scharniert op INVERTOR </a:t>
            </a:r>
            <a:r>
              <a:rPr lang="nl-NL" altLang="nl-NL" dirty="0">
                <a:latin typeface="Comic Sans MS" pitchFamily="66" charset="0"/>
                <a:sym typeface="Wingdings" pitchFamily="2" charset="2"/>
              </a:rPr>
              <a:t></a:t>
            </a:r>
          </a:p>
          <a:p>
            <a:pPr>
              <a:spcBef>
                <a:spcPct val="50000"/>
              </a:spcBef>
            </a:pPr>
            <a:r>
              <a:rPr lang="nl-NL" altLang="nl-NL" dirty="0">
                <a:latin typeface="Comic Sans MS" pitchFamily="66" charset="0"/>
                <a:sym typeface="Wingdings" pitchFamily="2" charset="2"/>
              </a:rPr>
              <a:t>INVERTOR klapt om bij 1,5 V </a:t>
            </a:r>
          </a:p>
          <a:p>
            <a:pPr>
              <a:spcBef>
                <a:spcPct val="50000"/>
              </a:spcBef>
            </a:pPr>
            <a:r>
              <a:rPr lang="nl-NL" altLang="nl-NL" dirty="0">
                <a:latin typeface="Comic Sans MS" pitchFamily="66" charset="0"/>
                <a:sym typeface="Wingdings" pitchFamily="2" charset="2"/>
              </a:rPr>
              <a:t>dat is bij   -10 + 0,3x100 =20 </a:t>
            </a:r>
            <a:r>
              <a:rPr lang="nl-NL" altLang="nl-NL" baseline="30000" dirty="0" err="1">
                <a:latin typeface="Comic Sans MS" pitchFamily="66" charset="0"/>
                <a:sym typeface="Wingdings" pitchFamily="2" charset="2"/>
              </a:rPr>
              <a:t>o</a:t>
            </a:r>
            <a:r>
              <a:rPr lang="nl-NL" altLang="nl-NL" dirty="0" err="1">
                <a:latin typeface="Comic Sans MS" pitchFamily="66" charset="0"/>
                <a:sym typeface="Wingdings" pitchFamily="2" charset="2"/>
              </a:rPr>
              <a:t>C</a:t>
            </a:r>
            <a:r>
              <a:rPr lang="nl-NL" altLang="nl-NL" dirty="0">
                <a:latin typeface="Comic Sans MS" pitchFamily="66" charset="0"/>
                <a:sym typeface="Wingdings" pitchFamily="2" charset="2"/>
              </a:rPr>
              <a:t> </a:t>
            </a:r>
          </a:p>
          <a:p>
            <a:pPr>
              <a:spcBef>
                <a:spcPct val="50000"/>
              </a:spcBef>
            </a:pPr>
            <a:r>
              <a:rPr lang="nl-NL" altLang="nl-NL" dirty="0">
                <a:latin typeface="Comic Sans MS" pitchFamily="66" charset="0"/>
                <a:sym typeface="Wingdings" pitchFamily="2" charset="2"/>
              </a:rPr>
              <a:t>Temperatuur wordt afgeregeld op 20 </a:t>
            </a:r>
            <a:r>
              <a:rPr lang="nl-NL" altLang="nl-NL" baseline="30000" dirty="0" err="1">
                <a:latin typeface="Comic Sans MS" pitchFamily="66" charset="0"/>
                <a:sym typeface="Wingdings" pitchFamily="2" charset="2"/>
              </a:rPr>
              <a:t>o</a:t>
            </a:r>
            <a:r>
              <a:rPr lang="nl-NL" altLang="nl-NL" dirty="0" err="1">
                <a:latin typeface="Comic Sans MS" pitchFamily="66" charset="0"/>
                <a:sym typeface="Wingdings" pitchFamily="2" charset="2"/>
              </a:rPr>
              <a:t>C</a:t>
            </a:r>
            <a:r>
              <a:rPr lang="nl-NL" altLang="nl-NL" dirty="0">
                <a:latin typeface="Comic Sans MS" pitchFamily="66" charset="0"/>
                <a:sym typeface="Wingdings" pitchFamily="2" charset="2"/>
              </a:rPr>
              <a:t>!</a:t>
            </a:r>
            <a:endParaRPr lang="en-US" altLang="nl-NL" dirty="0">
              <a:latin typeface="Comic Sans MS" pitchFamily="66" charset="0"/>
            </a:endParaRPr>
          </a:p>
        </p:txBody>
      </p:sp>
    </p:spTree>
    <p:extLst>
      <p:ext uri="{BB962C8B-B14F-4D97-AF65-F5344CB8AC3E}">
        <p14:creationId xmlns:p14="http://schemas.microsoft.com/office/powerpoint/2010/main" val="24018848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270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271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271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271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271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27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9" grpId="0"/>
      <p:bldP spid="72710" grpId="0"/>
      <p:bldP spid="72714" grpId="0"/>
      <p:bldP spid="72715" grpId="0"/>
      <p:bldP spid="7271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ChangeArrowheads="1"/>
          </p:cNvSpPr>
          <p:nvPr/>
        </p:nvSpPr>
        <p:spPr bwMode="auto">
          <a:xfrm>
            <a:off x="0" y="0"/>
            <a:ext cx="9144000" cy="1052513"/>
          </a:xfrm>
          <a:prstGeom prst="rect">
            <a:avLst/>
          </a:prstGeom>
          <a:solidFill>
            <a:srgbClr val="00B0F0"/>
          </a:solidFill>
          <a:ln w="9525">
            <a:solidFill>
              <a:srgbClr val="00B0F0"/>
            </a:solidFill>
            <a:miter lim="800000"/>
            <a:headEnd/>
            <a:tailEnd/>
          </a:ln>
          <a:effectLst/>
        </p:spPr>
        <p:txBody>
          <a:bodyPr wrap="none" anchor="ctr"/>
          <a:lstStyle/>
          <a:p>
            <a:endParaRPr lang="nl-NL"/>
          </a:p>
        </p:txBody>
      </p:sp>
      <p:sp>
        <p:nvSpPr>
          <p:cNvPr id="75779" name="Text Box 3"/>
          <p:cNvSpPr txBox="1">
            <a:spLocks noChangeArrowheads="1"/>
          </p:cNvSpPr>
          <p:nvPr/>
        </p:nvSpPr>
        <p:spPr bwMode="auto">
          <a:xfrm>
            <a:off x="827088" y="260350"/>
            <a:ext cx="76327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nl-NL" altLang="nl-NL" sz="3600" b="1" dirty="0">
                <a:solidFill>
                  <a:schemeClr val="bg1"/>
                </a:solidFill>
                <a:latin typeface="Comic Sans MS" pitchFamily="66" charset="0"/>
              </a:rPr>
              <a:t>IV	AUTO'S TELLEN </a:t>
            </a:r>
            <a:endParaRPr lang="en-US" altLang="nl-NL" sz="3600" dirty="0">
              <a:solidFill>
                <a:schemeClr val="bg1"/>
              </a:solidFill>
              <a:latin typeface="Comic Sans MS" pitchFamily="66" charset="0"/>
            </a:endParaRPr>
          </a:p>
        </p:txBody>
      </p:sp>
      <p:pic>
        <p:nvPicPr>
          <p:cNvPr id="75780" name="Picture 4" descr="auto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27763" y="1412875"/>
            <a:ext cx="2684462" cy="164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1" name="Text Box 5"/>
          <p:cNvSpPr txBox="1">
            <a:spLocks noChangeArrowheads="1"/>
          </p:cNvSpPr>
          <p:nvPr/>
        </p:nvSpPr>
        <p:spPr bwMode="auto">
          <a:xfrm>
            <a:off x="250825" y="1273175"/>
            <a:ext cx="8713788" cy="448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nl-NL" altLang="nl-NL" dirty="0">
                <a:solidFill>
                  <a:srgbClr val="0070C0"/>
                </a:solidFill>
                <a:latin typeface="Comic Sans MS" pitchFamily="66" charset="0"/>
              </a:rPr>
              <a:t>Onze grote actievoerder, Roel Ranzijn, woont in een</a:t>
            </a:r>
          </a:p>
          <a:p>
            <a:r>
              <a:rPr lang="nl-NL" altLang="nl-NL" dirty="0">
                <a:solidFill>
                  <a:srgbClr val="0070C0"/>
                </a:solidFill>
                <a:latin typeface="Comic Sans MS" pitchFamily="66" charset="0"/>
              </a:rPr>
              <a:t>drukke straat in Egmond. De bewoners in die straat</a:t>
            </a:r>
          </a:p>
          <a:p>
            <a:r>
              <a:rPr lang="nl-NL" altLang="nl-NL" dirty="0">
                <a:solidFill>
                  <a:srgbClr val="0070C0"/>
                </a:solidFill>
                <a:latin typeface="Comic Sans MS" pitchFamily="66" charset="0"/>
              </a:rPr>
              <a:t>zijn van mening dat het grote aantal auto's een on-</a:t>
            </a:r>
          </a:p>
          <a:p>
            <a:r>
              <a:rPr lang="nl-NL" altLang="nl-NL" dirty="0">
                <a:solidFill>
                  <a:srgbClr val="0070C0"/>
                </a:solidFill>
                <a:latin typeface="Comic Sans MS" pitchFamily="66" charset="0"/>
              </a:rPr>
              <a:t>aanvaardbare overlast met zich mee brengt. Daarom</a:t>
            </a:r>
          </a:p>
          <a:p>
            <a:r>
              <a:rPr lang="nl-NL" altLang="nl-NL" dirty="0">
                <a:solidFill>
                  <a:srgbClr val="0070C0"/>
                </a:solidFill>
                <a:latin typeface="Comic Sans MS" pitchFamily="66" charset="0"/>
              </a:rPr>
              <a:t>hebben ze een actiegroep opgericht, die de straat</a:t>
            </a:r>
          </a:p>
          <a:p>
            <a:r>
              <a:rPr lang="nl-NL" altLang="nl-NL" dirty="0">
                <a:solidFill>
                  <a:srgbClr val="0070C0"/>
                </a:solidFill>
                <a:latin typeface="Comic Sans MS" pitchFamily="66" charset="0"/>
              </a:rPr>
              <a:t>autovrij wil maken. Roel vindt dat er behoefte is aan</a:t>
            </a:r>
          </a:p>
          <a:p>
            <a:r>
              <a:rPr lang="nl-NL" altLang="nl-NL" dirty="0">
                <a:solidFill>
                  <a:srgbClr val="0070C0"/>
                </a:solidFill>
                <a:latin typeface="Comic Sans MS" pitchFamily="66" charset="0"/>
              </a:rPr>
              <a:t>harde gegevens om de gemeente te overtuigen van</a:t>
            </a:r>
          </a:p>
          <a:p>
            <a:r>
              <a:rPr lang="nl-NL" altLang="nl-NL" dirty="0">
                <a:solidFill>
                  <a:srgbClr val="0070C0"/>
                </a:solidFill>
                <a:latin typeface="Comic Sans MS" pitchFamily="66" charset="0"/>
              </a:rPr>
              <a:t>het gelijk van zijn actiegroep. Samen met zijn geliefde natuurkunde leraar maakt hij een autosensor, die hiernaast is afgebeeld. De autosensor is een tuinslang die over de weg wordt gelegd. Aan de slang is een druksensor verbonden, die - zoals je hiernaast kunt zien - op een comparator is aangesloten. Als de slang wordt ingeduwd door een wiel dan stijgt de druk en dan geeft de druksensor een hoger voltage af. </a:t>
            </a:r>
            <a:endParaRPr lang="nl-NL" altLang="nl-NL" i="1" dirty="0">
              <a:solidFill>
                <a:srgbClr val="0070C0"/>
              </a:solidFill>
              <a:latin typeface="Comic Sans MS" pitchFamily="66" charset="0"/>
            </a:endParaRPr>
          </a:p>
          <a:p>
            <a:r>
              <a:rPr lang="nl-NL" altLang="nl-NL" i="1" dirty="0">
                <a:solidFill>
                  <a:srgbClr val="0070C0"/>
                </a:solidFill>
                <a:latin typeface="Comic Sans MS" pitchFamily="66" charset="0"/>
              </a:rPr>
              <a:t>A	Uit de  eerste proefnemingen op straat blijken ook de fietsers geteld te worden. Leg uit hoe de referentie spanning moet veranderd wil Roel alleen auto's tellen</a:t>
            </a:r>
            <a:r>
              <a:rPr lang="nl-NL" altLang="nl-NL" dirty="0">
                <a:solidFill>
                  <a:srgbClr val="0070C0"/>
                </a:solidFill>
                <a:latin typeface="Comic Sans MS" pitchFamily="66" charset="0"/>
              </a:rPr>
              <a:t>.</a:t>
            </a:r>
            <a:endParaRPr lang="en-US" altLang="nl-NL" dirty="0">
              <a:solidFill>
                <a:srgbClr val="0070C0"/>
              </a:solidFill>
              <a:latin typeface="Comic Sans MS" pitchFamily="66" charset="0"/>
            </a:endParaRPr>
          </a:p>
        </p:txBody>
      </p:sp>
      <p:sp>
        <p:nvSpPr>
          <p:cNvPr id="75782" name="Text Box 6"/>
          <p:cNvSpPr txBox="1">
            <a:spLocks noChangeArrowheads="1"/>
          </p:cNvSpPr>
          <p:nvPr/>
        </p:nvSpPr>
        <p:spPr bwMode="auto">
          <a:xfrm>
            <a:off x="179388" y="5805488"/>
            <a:ext cx="8964612" cy="779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a:latin typeface="Comic Sans MS" pitchFamily="66" charset="0"/>
              </a:rPr>
              <a:t>Fietsen leveren een lagere wieldruk </a:t>
            </a:r>
            <a:r>
              <a:rPr lang="nl-NL" altLang="nl-NL">
                <a:latin typeface="Comic Sans MS" pitchFamily="66" charset="0"/>
                <a:sym typeface="Wingdings" pitchFamily="2" charset="2"/>
              </a:rPr>
              <a:t> p</a:t>
            </a:r>
            <a:r>
              <a:rPr lang="nl-NL" altLang="nl-NL" baseline="-25000">
                <a:latin typeface="Comic Sans MS" pitchFamily="66" charset="0"/>
                <a:sym typeface="Wingdings" pitchFamily="2" charset="2"/>
              </a:rPr>
              <a:t>ref</a:t>
            </a:r>
            <a:r>
              <a:rPr lang="nl-NL" altLang="nl-NL">
                <a:latin typeface="Comic Sans MS" pitchFamily="66" charset="0"/>
                <a:sym typeface="Wingdings" pitchFamily="2" charset="2"/>
              </a:rPr>
              <a:t> zo hoog dat fietsen niet geteld worden</a:t>
            </a:r>
          </a:p>
          <a:p>
            <a:pPr>
              <a:spcBef>
                <a:spcPct val="50000"/>
              </a:spcBef>
            </a:pPr>
            <a:r>
              <a:rPr lang="nl-NL" altLang="nl-NL">
                <a:latin typeface="Comic Sans MS" pitchFamily="66" charset="0"/>
                <a:sym typeface="Wingdings" pitchFamily="2" charset="2"/>
              </a:rPr>
              <a:t>				       en auto’s wel</a:t>
            </a:r>
            <a:r>
              <a:rPr lang="nl-NL" altLang="nl-NL">
                <a:sym typeface="Wingdings" pitchFamily="2" charset="2"/>
              </a:rPr>
              <a:t> ! </a:t>
            </a:r>
            <a:endParaRPr lang="en-US" altLang="nl-NL"/>
          </a:p>
        </p:txBody>
      </p:sp>
    </p:spTree>
    <p:extLst>
      <p:ext uri="{BB962C8B-B14F-4D97-AF65-F5344CB8AC3E}">
        <p14:creationId xmlns:p14="http://schemas.microsoft.com/office/powerpoint/2010/main" val="31245686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57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8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ChangeArrowheads="1"/>
          </p:cNvSpPr>
          <p:nvPr/>
        </p:nvSpPr>
        <p:spPr bwMode="auto">
          <a:xfrm>
            <a:off x="0" y="0"/>
            <a:ext cx="9144000" cy="1052513"/>
          </a:xfrm>
          <a:prstGeom prst="rect">
            <a:avLst/>
          </a:prstGeom>
          <a:solidFill>
            <a:srgbClr val="00B0F0"/>
          </a:solidFill>
          <a:ln w="9525">
            <a:solidFill>
              <a:srgbClr val="00B0F0"/>
            </a:solidFill>
            <a:miter lim="800000"/>
            <a:headEnd/>
            <a:tailEnd/>
          </a:ln>
          <a:effectLst/>
        </p:spPr>
        <p:txBody>
          <a:bodyPr wrap="none" anchor="ctr"/>
          <a:lstStyle/>
          <a:p>
            <a:endParaRPr lang="nl-NL"/>
          </a:p>
        </p:txBody>
      </p:sp>
      <p:sp>
        <p:nvSpPr>
          <p:cNvPr id="76803" name="Text Box 3"/>
          <p:cNvSpPr txBox="1">
            <a:spLocks noChangeArrowheads="1"/>
          </p:cNvSpPr>
          <p:nvPr/>
        </p:nvSpPr>
        <p:spPr bwMode="auto">
          <a:xfrm>
            <a:off x="827088" y="260350"/>
            <a:ext cx="76327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nl-NL" altLang="nl-NL" sz="3600" b="1" dirty="0">
                <a:solidFill>
                  <a:schemeClr val="bg1"/>
                </a:solidFill>
                <a:latin typeface="Comic Sans MS" pitchFamily="66" charset="0"/>
              </a:rPr>
              <a:t>IV	AUTO'S TELLEN </a:t>
            </a:r>
            <a:endParaRPr lang="en-US" altLang="nl-NL" sz="3600" dirty="0">
              <a:solidFill>
                <a:schemeClr val="bg1"/>
              </a:solidFill>
              <a:latin typeface="Comic Sans MS" pitchFamily="66" charset="0"/>
            </a:endParaRPr>
          </a:p>
        </p:txBody>
      </p:sp>
      <p:sp>
        <p:nvSpPr>
          <p:cNvPr id="76804" name="Text Box 4"/>
          <p:cNvSpPr txBox="1">
            <a:spLocks noChangeArrowheads="1"/>
          </p:cNvSpPr>
          <p:nvPr/>
        </p:nvSpPr>
        <p:spPr bwMode="auto">
          <a:xfrm>
            <a:off x="0" y="1052513"/>
            <a:ext cx="8713788"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nl-NL" altLang="nl-NL" dirty="0">
                <a:solidFill>
                  <a:srgbClr val="0070C0"/>
                </a:solidFill>
                <a:latin typeface="Comic Sans MS" pitchFamily="66" charset="0"/>
              </a:rPr>
              <a:t>Bij verdere proeven blijken de auto's dubbel te worden geteld: niet alleen de voorwielen maar ook de achterwielen drukken de slang plat. Roel lost dit </a:t>
            </a:r>
            <a:r>
              <a:rPr lang="nl-NL" altLang="nl-NL" dirty="0" err="1">
                <a:solidFill>
                  <a:srgbClr val="0070C0"/>
                </a:solidFill>
                <a:latin typeface="Comic Sans MS" pitchFamily="66" charset="0"/>
              </a:rPr>
              <a:t>pro-bleem</a:t>
            </a:r>
            <a:r>
              <a:rPr lang="nl-NL" altLang="nl-NL" dirty="0">
                <a:solidFill>
                  <a:srgbClr val="0070C0"/>
                </a:solidFill>
                <a:latin typeface="Comic Sans MS" pitchFamily="66" charset="0"/>
              </a:rPr>
              <a:t> op met behulp van 2 pulsentellers. De pulsenteller A ken je wel, deze heeft de zelfde uitgangen als het systeem bord op school. Pulsenteller B heeft ook hogere uitgangen, zoals je in de figuur hiernaast kunt zien. </a:t>
            </a:r>
            <a:endParaRPr lang="nl-NL" altLang="nl-NL" i="1" dirty="0">
              <a:solidFill>
                <a:srgbClr val="0070C0"/>
              </a:solidFill>
              <a:latin typeface="Comic Sans MS" pitchFamily="66" charset="0"/>
            </a:endParaRPr>
          </a:p>
          <a:p>
            <a:r>
              <a:rPr lang="nl-NL" altLang="nl-NL" i="1" dirty="0">
                <a:solidFill>
                  <a:srgbClr val="0070C0"/>
                </a:solidFill>
                <a:latin typeface="Comic Sans MS" pitchFamily="66" charset="0"/>
              </a:rPr>
              <a:t>B	Hoe moet je A aan B vast moet maken?</a:t>
            </a:r>
            <a:endParaRPr lang="en-US" altLang="nl-NL" dirty="0">
              <a:solidFill>
                <a:srgbClr val="0070C0"/>
              </a:solidFill>
              <a:latin typeface="Comic Sans MS" pitchFamily="66" charset="0"/>
            </a:endParaRPr>
          </a:p>
        </p:txBody>
      </p:sp>
      <p:grpSp>
        <p:nvGrpSpPr>
          <p:cNvPr id="76805" name="Group 5"/>
          <p:cNvGrpSpPr>
            <a:grpSpLocks/>
          </p:cNvGrpSpPr>
          <p:nvPr/>
        </p:nvGrpSpPr>
        <p:grpSpPr bwMode="auto">
          <a:xfrm>
            <a:off x="827088" y="2565400"/>
            <a:ext cx="5899150" cy="1655763"/>
            <a:chOff x="340" y="1979"/>
            <a:chExt cx="3716" cy="1315"/>
          </a:xfrm>
        </p:grpSpPr>
        <p:grpSp>
          <p:nvGrpSpPr>
            <p:cNvPr id="76806" name="Group 6"/>
            <p:cNvGrpSpPr>
              <a:grpSpLocks/>
            </p:cNvGrpSpPr>
            <p:nvPr/>
          </p:nvGrpSpPr>
          <p:grpSpPr bwMode="auto">
            <a:xfrm>
              <a:off x="1565" y="1979"/>
              <a:ext cx="2491" cy="1315"/>
              <a:chOff x="567" y="2024"/>
              <a:chExt cx="2491" cy="1315"/>
            </a:xfrm>
          </p:grpSpPr>
          <p:grpSp>
            <p:nvGrpSpPr>
              <p:cNvPr id="76807" name="Group 7"/>
              <p:cNvGrpSpPr>
                <a:grpSpLocks/>
              </p:cNvGrpSpPr>
              <p:nvPr/>
            </p:nvGrpSpPr>
            <p:grpSpPr bwMode="auto">
              <a:xfrm>
                <a:off x="2965" y="2205"/>
                <a:ext cx="87" cy="551"/>
                <a:chOff x="1890" y="3444"/>
                <a:chExt cx="83" cy="551"/>
              </a:xfrm>
            </p:grpSpPr>
            <p:sp>
              <p:nvSpPr>
                <p:cNvPr id="76808" name="Line 8"/>
                <p:cNvSpPr>
                  <a:spLocks noChangeShapeType="1"/>
                </p:cNvSpPr>
                <p:nvPr/>
              </p:nvSpPr>
              <p:spPr bwMode="auto">
                <a:xfrm>
                  <a:off x="1890" y="3995"/>
                  <a:ext cx="8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76809" name="Line 9"/>
                <p:cNvSpPr>
                  <a:spLocks noChangeShapeType="1"/>
                </p:cNvSpPr>
                <p:nvPr/>
              </p:nvSpPr>
              <p:spPr bwMode="auto">
                <a:xfrm>
                  <a:off x="1890" y="3605"/>
                  <a:ext cx="8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76810" name="Line 10"/>
                <p:cNvSpPr>
                  <a:spLocks noChangeShapeType="1"/>
                </p:cNvSpPr>
                <p:nvPr/>
              </p:nvSpPr>
              <p:spPr bwMode="auto">
                <a:xfrm>
                  <a:off x="1890" y="3444"/>
                  <a:ext cx="8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76811" name="Line 11"/>
                <p:cNvSpPr>
                  <a:spLocks noChangeShapeType="1"/>
                </p:cNvSpPr>
                <p:nvPr/>
              </p:nvSpPr>
              <p:spPr bwMode="auto">
                <a:xfrm>
                  <a:off x="1890" y="3800"/>
                  <a:ext cx="8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grpSp>
          <p:grpSp>
            <p:nvGrpSpPr>
              <p:cNvPr id="76812" name="Group 12"/>
              <p:cNvGrpSpPr>
                <a:grpSpLocks/>
              </p:cNvGrpSpPr>
              <p:nvPr/>
            </p:nvGrpSpPr>
            <p:grpSpPr bwMode="auto">
              <a:xfrm>
                <a:off x="567" y="2024"/>
                <a:ext cx="2491" cy="1315"/>
                <a:chOff x="567" y="2024"/>
                <a:chExt cx="2491" cy="1315"/>
              </a:xfrm>
            </p:grpSpPr>
            <p:grpSp>
              <p:nvGrpSpPr>
                <p:cNvPr id="76813" name="Group 13"/>
                <p:cNvGrpSpPr>
                  <a:grpSpLocks/>
                </p:cNvGrpSpPr>
                <p:nvPr/>
              </p:nvGrpSpPr>
              <p:grpSpPr bwMode="auto">
                <a:xfrm>
                  <a:off x="567" y="2205"/>
                  <a:ext cx="998" cy="918"/>
                  <a:chOff x="884" y="3249"/>
                  <a:chExt cx="952" cy="918"/>
                </a:xfrm>
              </p:grpSpPr>
              <p:grpSp>
                <p:nvGrpSpPr>
                  <p:cNvPr id="76814" name="Group 14"/>
                  <p:cNvGrpSpPr>
                    <a:grpSpLocks/>
                  </p:cNvGrpSpPr>
                  <p:nvPr/>
                </p:nvGrpSpPr>
                <p:grpSpPr bwMode="auto">
                  <a:xfrm>
                    <a:off x="1701" y="3430"/>
                    <a:ext cx="83" cy="551"/>
                    <a:chOff x="1890" y="3444"/>
                    <a:chExt cx="83" cy="551"/>
                  </a:xfrm>
                </p:grpSpPr>
                <p:sp>
                  <p:nvSpPr>
                    <p:cNvPr id="76815" name="Line 15"/>
                    <p:cNvSpPr>
                      <a:spLocks noChangeShapeType="1"/>
                    </p:cNvSpPr>
                    <p:nvPr/>
                  </p:nvSpPr>
                  <p:spPr bwMode="auto">
                    <a:xfrm>
                      <a:off x="1890" y="3995"/>
                      <a:ext cx="8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76816" name="Line 16"/>
                    <p:cNvSpPr>
                      <a:spLocks noChangeShapeType="1"/>
                    </p:cNvSpPr>
                    <p:nvPr/>
                  </p:nvSpPr>
                  <p:spPr bwMode="auto">
                    <a:xfrm>
                      <a:off x="1890" y="3605"/>
                      <a:ext cx="8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76817" name="Line 17"/>
                    <p:cNvSpPr>
                      <a:spLocks noChangeShapeType="1"/>
                    </p:cNvSpPr>
                    <p:nvPr/>
                  </p:nvSpPr>
                  <p:spPr bwMode="auto">
                    <a:xfrm>
                      <a:off x="1890" y="3444"/>
                      <a:ext cx="8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76818" name="Line 18"/>
                    <p:cNvSpPr>
                      <a:spLocks noChangeShapeType="1"/>
                    </p:cNvSpPr>
                    <p:nvPr/>
                  </p:nvSpPr>
                  <p:spPr bwMode="auto">
                    <a:xfrm>
                      <a:off x="1890" y="3800"/>
                      <a:ext cx="8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grpSp>
              <p:grpSp>
                <p:nvGrpSpPr>
                  <p:cNvPr id="76819" name="Group 19"/>
                  <p:cNvGrpSpPr>
                    <a:grpSpLocks/>
                  </p:cNvGrpSpPr>
                  <p:nvPr/>
                </p:nvGrpSpPr>
                <p:grpSpPr bwMode="auto">
                  <a:xfrm>
                    <a:off x="884" y="3249"/>
                    <a:ext cx="952" cy="918"/>
                    <a:chOff x="1066" y="3249"/>
                    <a:chExt cx="952" cy="918"/>
                  </a:xfrm>
                </p:grpSpPr>
                <p:sp>
                  <p:nvSpPr>
                    <p:cNvPr id="76820" name="Text Box 20"/>
                    <p:cNvSpPr txBox="1">
                      <a:spLocks noChangeArrowheads="1"/>
                    </p:cNvSpPr>
                    <p:nvPr/>
                  </p:nvSpPr>
                  <p:spPr bwMode="auto">
                    <a:xfrm>
                      <a:off x="1479" y="3453"/>
                      <a:ext cx="330" cy="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sz="1400"/>
                        <a:t>TEL</a:t>
                      </a:r>
                    </a:p>
                    <a:p>
                      <a:pPr>
                        <a:spcBef>
                          <a:spcPct val="50000"/>
                        </a:spcBef>
                      </a:pPr>
                      <a:r>
                        <a:rPr lang="nl-NL" altLang="nl-NL" sz="1400"/>
                        <a:t>LER</a:t>
                      </a:r>
                      <a:endParaRPr lang="en-US" altLang="nl-NL" sz="1400"/>
                    </a:p>
                  </p:txBody>
                </p:sp>
                <p:sp>
                  <p:nvSpPr>
                    <p:cNvPr id="76821" name="Rectangle 21"/>
                    <p:cNvSpPr>
                      <a:spLocks noChangeArrowheads="1"/>
                    </p:cNvSpPr>
                    <p:nvPr/>
                  </p:nvSpPr>
                  <p:spPr bwMode="auto">
                    <a:xfrm>
                      <a:off x="1423" y="3299"/>
                      <a:ext cx="467" cy="77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76822" name="Line 22"/>
                    <p:cNvSpPr>
                      <a:spLocks noChangeShapeType="1"/>
                    </p:cNvSpPr>
                    <p:nvPr/>
                  </p:nvSpPr>
                  <p:spPr bwMode="auto">
                    <a:xfrm flipV="1">
                      <a:off x="1066" y="3411"/>
                      <a:ext cx="357" cy="1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76823" name="Text Box 23"/>
                    <p:cNvSpPr txBox="1">
                      <a:spLocks noChangeArrowheads="1"/>
                    </p:cNvSpPr>
                    <p:nvPr/>
                  </p:nvSpPr>
                  <p:spPr bwMode="auto">
                    <a:xfrm>
                      <a:off x="1190" y="3249"/>
                      <a:ext cx="261"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sz="1000"/>
                        <a:t>a/u</a:t>
                      </a:r>
                      <a:endParaRPr lang="en-US" altLang="nl-NL" sz="1000"/>
                    </a:p>
                  </p:txBody>
                </p:sp>
                <p:sp>
                  <p:nvSpPr>
                    <p:cNvPr id="76824" name="Text Box 24"/>
                    <p:cNvSpPr txBox="1">
                      <a:spLocks noChangeArrowheads="1"/>
                    </p:cNvSpPr>
                    <p:nvPr/>
                  </p:nvSpPr>
                  <p:spPr bwMode="auto">
                    <a:xfrm>
                      <a:off x="1247" y="3521"/>
                      <a:ext cx="192" cy="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sz="1000"/>
                        <a:t>r</a:t>
                      </a:r>
                      <a:endParaRPr lang="en-US" altLang="nl-NL" sz="1000"/>
                    </a:p>
                  </p:txBody>
                </p:sp>
                <p:sp>
                  <p:nvSpPr>
                    <p:cNvPr id="76825" name="Text Box 25"/>
                    <p:cNvSpPr txBox="1">
                      <a:spLocks noChangeArrowheads="1"/>
                    </p:cNvSpPr>
                    <p:nvPr/>
                  </p:nvSpPr>
                  <p:spPr bwMode="auto">
                    <a:xfrm>
                      <a:off x="1202" y="3792"/>
                      <a:ext cx="275" cy="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sz="1000"/>
                        <a:t>tel</a:t>
                      </a:r>
                      <a:endParaRPr lang="en-US" altLang="nl-NL" sz="1000"/>
                    </a:p>
                  </p:txBody>
                </p:sp>
                <p:sp>
                  <p:nvSpPr>
                    <p:cNvPr id="76826" name="Line 26"/>
                    <p:cNvSpPr>
                      <a:spLocks noChangeShapeType="1"/>
                    </p:cNvSpPr>
                    <p:nvPr/>
                  </p:nvSpPr>
                  <p:spPr bwMode="auto">
                    <a:xfrm flipV="1">
                      <a:off x="1066" y="3666"/>
                      <a:ext cx="357" cy="1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76827" name="Line 27"/>
                    <p:cNvSpPr>
                      <a:spLocks noChangeShapeType="1"/>
                    </p:cNvSpPr>
                    <p:nvPr/>
                  </p:nvSpPr>
                  <p:spPr bwMode="auto">
                    <a:xfrm flipV="1">
                      <a:off x="1066" y="3929"/>
                      <a:ext cx="357" cy="1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76828" name="Text Box 28"/>
                    <p:cNvSpPr txBox="1">
                      <a:spLocks noChangeArrowheads="1"/>
                    </p:cNvSpPr>
                    <p:nvPr/>
                  </p:nvSpPr>
                  <p:spPr bwMode="auto">
                    <a:xfrm>
                      <a:off x="1837" y="3294"/>
                      <a:ext cx="181" cy="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sz="1200"/>
                        <a:t>8</a:t>
                      </a:r>
                    </a:p>
                    <a:p>
                      <a:pPr>
                        <a:spcBef>
                          <a:spcPct val="50000"/>
                        </a:spcBef>
                      </a:pPr>
                      <a:r>
                        <a:rPr lang="nl-NL" altLang="nl-NL" sz="1200"/>
                        <a:t>4</a:t>
                      </a:r>
                    </a:p>
                    <a:p>
                      <a:pPr>
                        <a:spcBef>
                          <a:spcPct val="50000"/>
                        </a:spcBef>
                      </a:pPr>
                      <a:r>
                        <a:rPr lang="nl-NL" altLang="nl-NL" sz="1200"/>
                        <a:t>2</a:t>
                      </a:r>
                    </a:p>
                    <a:p>
                      <a:pPr>
                        <a:spcBef>
                          <a:spcPct val="50000"/>
                        </a:spcBef>
                      </a:pPr>
                      <a:r>
                        <a:rPr lang="nl-NL" altLang="nl-NL" sz="1200"/>
                        <a:t>1</a:t>
                      </a:r>
                      <a:endParaRPr lang="en-US" altLang="nl-NL" sz="1200"/>
                    </a:p>
                  </p:txBody>
                </p:sp>
              </p:grpSp>
            </p:grpSp>
            <p:sp>
              <p:nvSpPr>
                <p:cNvPr id="76829" name="Text Box 29"/>
                <p:cNvSpPr txBox="1">
                  <a:spLocks noChangeArrowheads="1"/>
                </p:cNvSpPr>
                <p:nvPr/>
              </p:nvSpPr>
              <p:spPr bwMode="auto">
                <a:xfrm>
                  <a:off x="2542" y="2228"/>
                  <a:ext cx="346" cy="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sz="1400"/>
                    <a:t>TEL</a:t>
                  </a:r>
                </a:p>
                <a:p>
                  <a:pPr>
                    <a:spcBef>
                      <a:spcPct val="50000"/>
                    </a:spcBef>
                  </a:pPr>
                  <a:r>
                    <a:rPr lang="nl-NL" altLang="nl-NL" sz="1400"/>
                    <a:t>LER</a:t>
                  </a:r>
                  <a:endParaRPr lang="en-US" altLang="nl-NL" sz="1400"/>
                </a:p>
              </p:txBody>
            </p:sp>
            <p:sp>
              <p:nvSpPr>
                <p:cNvPr id="76830" name="Rectangle 30"/>
                <p:cNvSpPr>
                  <a:spLocks noChangeArrowheads="1"/>
                </p:cNvSpPr>
                <p:nvPr/>
              </p:nvSpPr>
              <p:spPr bwMode="auto">
                <a:xfrm>
                  <a:off x="2483" y="2074"/>
                  <a:ext cx="490" cy="77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76831" name="Line 31"/>
                <p:cNvSpPr>
                  <a:spLocks noChangeShapeType="1"/>
                </p:cNvSpPr>
                <p:nvPr/>
              </p:nvSpPr>
              <p:spPr bwMode="auto">
                <a:xfrm flipV="1">
                  <a:off x="2109" y="2186"/>
                  <a:ext cx="374" cy="1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76832" name="Text Box 32"/>
                <p:cNvSpPr txBox="1">
                  <a:spLocks noChangeArrowheads="1"/>
                </p:cNvSpPr>
                <p:nvPr/>
              </p:nvSpPr>
              <p:spPr bwMode="auto">
                <a:xfrm>
                  <a:off x="2239" y="2024"/>
                  <a:ext cx="274"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sz="1000"/>
                    <a:t>a/u</a:t>
                  </a:r>
                  <a:endParaRPr lang="en-US" altLang="nl-NL" sz="1000"/>
                </a:p>
              </p:txBody>
            </p:sp>
            <p:sp>
              <p:nvSpPr>
                <p:cNvPr id="76833" name="Text Box 33"/>
                <p:cNvSpPr txBox="1">
                  <a:spLocks noChangeArrowheads="1"/>
                </p:cNvSpPr>
                <p:nvPr/>
              </p:nvSpPr>
              <p:spPr bwMode="auto">
                <a:xfrm>
                  <a:off x="2299" y="2296"/>
                  <a:ext cx="201"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sz="1000"/>
                    <a:t>r</a:t>
                  </a:r>
                  <a:endParaRPr lang="en-US" altLang="nl-NL" sz="1000"/>
                </a:p>
              </p:txBody>
            </p:sp>
            <p:sp>
              <p:nvSpPr>
                <p:cNvPr id="76834" name="Text Box 34"/>
                <p:cNvSpPr txBox="1">
                  <a:spLocks noChangeArrowheads="1"/>
                </p:cNvSpPr>
                <p:nvPr/>
              </p:nvSpPr>
              <p:spPr bwMode="auto">
                <a:xfrm>
                  <a:off x="2252" y="2567"/>
                  <a:ext cx="288" cy="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sz="1000"/>
                    <a:t>tel</a:t>
                  </a:r>
                  <a:endParaRPr lang="en-US" altLang="nl-NL" sz="1000"/>
                </a:p>
              </p:txBody>
            </p:sp>
            <p:sp>
              <p:nvSpPr>
                <p:cNvPr id="76835" name="Line 35"/>
                <p:cNvSpPr>
                  <a:spLocks noChangeShapeType="1"/>
                </p:cNvSpPr>
                <p:nvPr/>
              </p:nvSpPr>
              <p:spPr bwMode="auto">
                <a:xfrm flipV="1">
                  <a:off x="2109" y="2441"/>
                  <a:ext cx="374" cy="1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76836" name="Line 36"/>
                <p:cNvSpPr>
                  <a:spLocks noChangeShapeType="1"/>
                </p:cNvSpPr>
                <p:nvPr/>
              </p:nvSpPr>
              <p:spPr bwMode="auto">
                <a:xfrm flipV="1">
                  <a:off x="1429" y="2750"/>
                  <a:ext cx="104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grpSp>
              <p:nvGrpSpPr>
                <p:cNvPr id="76837" name="Group 37"/>
                <p:cNvGrpSpPr>
                  <a:grpSpLocks/>
                </p:cNvGrpSpPr>
                <p:nvPr/>
              </p:nvGrpSpPr>
              <p:grpSpPr bwMode="auto">
                <a:xfrm>
                  <a:off x="2971" y="2115"/>
                  <a:ext cx="87" cy="551"/>
                  <a:chOff x="1890" y="3444"/>
                  <a:chExt cx="83" cy="551"/>
                </a:xfrm>
              </p:grpSpPr>
              <p:sp>
                <p:nvSpPr>
                  <p:cNvPr id="76838" name="Line 38"/>
                  <p:cNvSpPr>
                    <a:spLocks noChangeShapeType="1"/>
                  </p:cNvSpPr>
                  <p:nvPr/>
                </p:nvSpPr>
                <p:spPr bwMode="auto">
                  <a:xfrm>
                    <a:off x="1890" y="3995"/>
                    <a:ext cx="8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76839" name="Line 39"/>
                  <p:cNvSpPr>
                    <a:spLocks noChangeShapeType="1"/>
                  </p:cNvSpPr>
                  <p:nvPr/>
                </p:nvSpPr>
                <p:spPr bwMode="auto">
                  <a:xfrm>
                    <a:off x="1890" y="3605"/>
                    <a:ext cx="8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76840" name="Line 40"/>
                  <p:cNvSpPr>
                    <a:spLocks noChangeShapeType="1"/>
                  </p:cNvSpPr>
                  <p:nvPr/>
                </p:nvSpPr>
                <p:spPr bwMode="auto">
                  <a:xfrm>
                    <a:off x="1890" y="3444"/>
                    <a:ext cx="8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76841" name="Line 41"/>
                  <p:cNvSpPr>
                    <a:spLocks noChangeShapeType="1"/>
                  </p:cNvSpPr>
                  <p:nvPr/>
                </p:nvSpPr>
                <p:spPr bwMode="auto">
                  <a:xfrm>
                    <a:off x="1890" y="3800"/>
                    <a:ext cx="8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grpSp>
            <p:sp>
              <p:nvSpPr>
                <p:cNvPr id="76842" name="Line 42"/>
                <p:cNvSpPr>
                  <a:spLocks noChangeShapeType="1"/>
                </p:cNvSpPr>
                <p:nvPr/>
              </p:nvSpPr>
              <p:spPr bwMode="auto">
                <a:xfrm>
                  <a:off x="1791" y="2750"/>
                  <a:ext cx="0" cy="58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76843" name="Line 43"/>
                <p:cNvSpPr>
                  <a:spLocks noChangeShapeType="1"/>
                </p:cNvSpPr>
                <p:nvPr/>
              </p:nvSpPr>
              <p:spPr bwMode="auto">
                <a:xfrm flipH="1">
                  <a:off x="567" y="3339"/>
                  <a:ext cx="122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76844" name="Line 44"/>
                <p:cNvSpPr>
                  <a:spLocks noChangeShapeType="1"/>
                </p:cNvSpPr>
                <p:nvPr/>
              </p:nvSpPr>
              <p:spPr bwMode="auto">
                <a:xfrm>
                  <a:off x="567" y="2614"/>
                  <a:ext cx="0" cy="7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grpSp>
        </p:grpSp>
        <p:sp>
          <p:nvSpPr>
            <p:cNvPr id="76845" name="Line 45"/>
            <p:cNvSpPr>
              <a:spLocks noChangeShapeType="1"/>
            </p:cNvSpPr>
            <p:nvPr/>
          </p:nvSpPr>
          <p:spPr bwMode="auto">
            <a:xfrm flipH="1">
              <a:off x="340" y="2840"/>
              <a:ext cx="12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grpSp>
      <p:sp>
        <p:nvSpPr>
          <p:cNvPr id="76846" name="Text Box 46"/>
          <p:cNvSpPr txBox="1">
            <a:spLocks noChangeArrowheads="1"/>
          </p:cNvSpPr>
          <p:nvPr/>
        </p:nvSpPr>
        <p:spPr bwMode="auto">
          <a:xfrm>
            <a:off x="0" y="4221163"/>
            <a:ext cx="9144000" cy="1328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nl-NL" altLang="nl-NL" dirty="0">
                <a:solidFill>
                  <a:srgbClr val="0070C0"/>
                </a:solidFill>
                <a:latin typeface="Comic Sans MS" pitchFamily="66" charset="0"/>
              </a:rPr>
              <a:t>Aan het eind van de eerste dag van zijn proefnemingen staat B op 0011 1000 terwijl C het bedrag 0100 1100 aan geeft. </a:t>
            </a:r>
            <a:endParaRPr lang="nl-NL" altLang="nl-NL" i="1" dirty="0">
              <a:solidFill>
                <a:srgbClr val="0070C0"/>
              </a:solidFill>
              <a:latin typeface="Comic Sans MS" pitchFamily="66" charset="0"/>
            </a:endParaRPr>
          </a:p>
          <a:p>
            <a:r>
              <a:rPr lang="nl-NL" altLang="nl-NL" i="1" dirty="0">
                <a:solidFill>
                  <a:srgbClr val="0070C0"/>
                </a:solidFill>
                <a:latin typeface="Comic Sans MS" pitchFamily="66" charset="0"/>
              </a:rPr>
              <a:t>C	Reken deze twee getallen om in het tientalligstelsel </a:t>
            </a:r>
            <a:endParaRPr lang="en-US" altLang="nl-NL" dirty="0">
              <a:solidFill>
                <a:srgbClr val="0070C0"/>
              </a:solidFill>
              <a:latin typeface="Comic Sans MS" pitchFamily="66" charset="0"/>
            </a:endParaRPr>
          </a:p>
          <a:p>
            <a:pPr>
              <a:spcBef>
                <a:spcPct val="50000"/>
              </a:spcBef>
            </a:pPr>
            <a:endParaRPr lang="en-US" altLang="nl-NL" dirty="0">
              <a:solidFill>
                <a:schemeClr val="accent2"/>
              </a:solidFill>
              <a:latin typeface="Comic Sans MS" pitchFamily="66" charset="0"/>
            </a:endParaRPr>
          </a:p>
        </p:txBody>
      </p:sp>
      <p:graphicFrame>
        <p:nvGraphicFramePr>
          <p:cNvPr id="76847" name="Object 47"/>
          <p:cNvGraphicFramePr>
            <a:graphicFrameLocks noChangeAspect="1"/>
          </p:cNvGraphicFramePr>
          <p:nvPr/>
        </p:nvGraphicFramePr>
        <p:xfrm>
          <a:off x="971550" y="5157788"/>
          <a:ext cx="7777163" cy="804862"/>
        </p:xfrm>
        <a:graphic>
          <a:graphicData uri="http://schemas.openxmlformats.org/presentationml/2006/ole">
            <mc:AlternateContent xmlns:mc="http://schemas.openxmlformats.org/markup-compatibility/2006">
              <mc:Choice xmlns:v="urn:schemas-microsoft-com:vml" Requires="v">
                <p:oleObj spid="_x0000_s4118" name="Vergelijking" r:id="rId3" imgW="4902120" imgH="507960" progId="Equation.3">
                  <p:embed/>
                </p:oleObj>
              </mc:Choice>
              <mc:Fallback>
                <p:oleObj name="Vergelijking" r:id="rId3" imgW="4902120" imgH="50796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550" y="5157788"/>
                        <a:ext cx="7777163" cy="804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6848" name="Rectangle 48"/>
          <p:cNvSpPr>
            <a:spLocks noChangeArrowheads="1"/>
          </p:cNvSpPr>
          <p:nvPr/>
        </p:nvSpPr>
        <p:spPr bwMode="auto">
          <a:xfrm>
            <a:off x="0" y="6020078"/>
            <a:ext cx="830547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nl-NL" altLang="nl-NL" i="1" dirty="0">
                <a:solidFill>
                  <a:srgbClr val="0070C0"/>
                </a:solidFill>
                <a:latin typeface="Comic Sans MS" pitchFamily="66" charset="0"/>
              </a:rPr>
              <a:t>D	Hoeveel auto's zijn er op de eerste dag door Roels’ straat gegaan?</a:t>
            </a:r>
            <a:r>
              <a:rPr lang="nl-NL" altLang="nl-NL" dirty="0">
                <a:solidFill>
                  <a:srgbClr val="0070C0"/>
                </a:solidFill>
              </a:rPr>
              <a:t> </a:t>
            </a:r>
          </a:p>
        </p:txBody>
      </p:sp>
      <p:sp>
        <p:nvSpPr>
          <p:cNvPr id="76849" name="Text Box 49"/>
          <p:cNvSpPr txBox="1">
            <a:spLocks noChangeArrowheads="1"/>
          </p:cNvSpPr>
          <p:nvPr/>
        </p:nvSpPr>
        <p:spPr bwMode="auto">
          <a:xfrm>
            <a:off x="971550" y="6491288"/>
            <a:ext cx="72723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a:latin typeface="Comic Sans MS" pitchFamily="66" charset="0"/>
              </a:rPr>
              <a:t>C is de rest, dus: 76x100 + 56 = 7 656 auto’s</a:t>
            </a:r>
            <a:endParaRPr lang="en-US" altLang="nl-NL">
              <a:latin typeface="Comic Sans MS" pitchFamily="66" charset="0"/>
            </a:endParaRPr>
          </a:p>
        </p:txBody>
      </p:sp>
    </p:spTree>
    <p:extLst>
      <p:ext uri="{BB962C8B-B14F-4D97-AF65-F5344CB8AC3E}">
        <p14:creationId xmlns:p14="http://schemas.microsoft.com/office/powerpoint/2010/main" val="988195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680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684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684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ChangeArrowheads="1"/>
          </p:cNvSpPr>
          <p:nvPr/>
        </p:nvSpPr>
        <p:spPr bwMode="auto">
          <a:xfrm>
            <a:off x="0" y="0"/>
            <a:ext cx="9144000" cy="908050"/>
          </a:xfrm>
          <a:prstGeom prst="rect">
            <a:avLst/>
          </a:prstGeom>
          <a:solidFill>
            <a:srgbClr val="00B0F0"/>
          </a:solidFill>
          <a:ln w="9525">
            <a:solidFill>
              <a:srgbClr val="00B0F0"/>
            </a:solidFill>
            <a:miter lim="800000"/>
            <a:headEnd/>
            <a:tailEnd/>
          </a:ln>
          <a:effectLst/>
        </p:spPr>
        <p:txBody>
          <a:bodyPr wrap="none" anchor="ctr"/>
          <a:lstStyle/>
          <a:p>
            <a:pPr>
              <a:defRPr/>
            </a:pPr>
            <a:endParaRPr lang="nl-NL"/>
          </a:p>
        </p:txBody>
      </p:sp>
      <p:sp>
        <p:nvSpPr>
          <p:cNvPr id="53251" name="Text Box 4"/>
          <p:cNvSpPr txBox="1">
            <a:spLocks noChangeArrowheads="1"/>
          </p:cNvSpPr>
          <p:nvPr/>
        </p:nvSpPr>
        <p:spPr bwMode="auto">
          <a:xfrm>
            <a:off x="0" y="131763"/>
            <a:ext cx="9144000" cy="646112"/>
          </a:xfrm>
          <a:prstGeom prst="rect">
            <a:avLst/>
          </a:prstGeom>
          <a:solidFill>
            <a:srgbClr val="00B0F0"/>
          </a:solidFill>
          <a:ln w="9525">
            <a:solidFill>
              <a:srgbClr val="00B0F0"/>
            </a:solidFill>
            <a:miter lim="800000"/>
            <a:headEnd/>
            <a:tailEnd/>
          </a:ln>
          <a:effec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nl-NL" sz="3600" dirty="0">
                <a:solidFill>
                  <a:schemeClr val="bg1"/>
                </a:solidFill>
                <a:latin typeface="Comic Sans MS" pitchFamily="66" charset="0"/>
              </a:rPr>
              <a:t>V                                 REKENMACHINE</a:t>
            </a:r>
            <a:endParaRPr lang="en-US" sz="3600" dirty="0">
              <a:solidFill>
                <a:schemeClr val="bg1"/>
              </a:solidFill>
              <a:latin typeface="Comic Sans MS" pitchFamily="66" charset="0"/>
            </a:endParaRPr>
          </a:p>
        </p:txBody>
      </p:sp>
      <p:pic>
        <p:nvPicPr>
          <p:cNvPr id="4" name="Afbeelding 3" descr="auto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388" y="4005263"/>
            <a:ext cx="3671887" cy="218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kstvak 4"/>
          <p:cNvSpPr txBox="1">
            <a:spLocks noChangeArrowheads="1"/>
          </p:cNvSpPr>
          <p:nvPr/>
        </p:nvSpPr>
        <p:spPr bwMode="auto">
          <a:xfrm>
            <a:off x="4289425" y="4005263"/>
            <a:ext cx="4681538" cy="215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354013" eaLnBrk="0" hangingPunct="0">
              <a:spcBef>
                <a:spcPct val="20000"/>
              </a:spcBef>
              <a:buChar char="•"/>
              <a:defRPr sz="3200">
                <a:solidFill>
                  <a:schemeClr val="tx1"/>
                </a:solidFill>
                <a:latin typeface="Arial" charset="0"/>
              </a:defRPr>
            </a:lvl1pPr>
            <a:lvl2pPr marL="742950" indent="-285750" defTabSz="354013" eaLnBrk="0" hangingPunct="0">
              <a:spcBef>
                <a:spcPct val="20000"/>
              </a:spcBef>
              <a:buChar char="–"/>
              <a:defRPr sz="2800">
                <a:solidFill>
                  <a:schemeClr val="tx1"/>
                </a:solidFill>
                <a:latin typeface="Arial" charset="0"/>
              </a:defRPr>
            </a:lvl2pPr>
            <a:lvl3pPr marL="1143000" indent="-228600" defTabSz="354013" eaLnBrk="0" hangingPunct="0">
              <a:spcBef>
                <a:spcPct val="20000"/>
              </a:spcBef>
              <a:buChar char="•"/>
              <a:defRPr sz="2400">
                <a:solidFill>
                  <a:schemeClr val="tx1"/>
                </a:solidFill>
                <a:latin typeface="Arial" charset="0"/>
              </a:defRPr>
            </a:lvl3pPr>
            <a:lvl4pPr marL="1600200" indent="-228600" defTabSz="354013" eaLnBrk="0" hangingPunct="0">
              <a:spcBef>
                <a:spcPct val="20000"/>
              </a:spcBef>
              <a:buChar char="–"/>
              <a:defRPr sz="2000">
                <a:solidFill>
                  <a:schemeClr val="tx1"/>
                </a:solidFill>
                <a:latin typeface="Arial" charset="0"/>
              </a:defRPr>
            </a:lvl4pPr>
            <a:lvl5pPr marL="2057400" indent="-228600" defTabSz="354013" eaLnBrk="0" hangingPunct="0">
              <a:spcBef>
                <a:spcPct val="20000"/>
              </a:spcBef>
              <a:buChar char="»"/>
              <a:defRPr sz="2000">
                <a:solidFill>
                  <a:schemeClr val="tx1"/>
                </a:solidFill>
                <a:latin typeface="Arial" charset="0"/>
              </a:defRPr>
            </a:lvl5pPr>
            <a:lvl6pPr marL="2514600" indent="-228600" defTabSz="354013" eaLnBrk="0" fontAlgn="base" hangingPunct="0">
              <a:spcBef>
                <a:spcPct val="20000"/>
              </a:spcBef>
              <a:spcAft>
                <a:spcPct val="0"/>
              </a:spcAft>
              <a:buChar char="»"/>
              <a:defRPr sz="2000">
                <a:solidFill>
                  <a:schemeClr val="tx1"/>
                </a:solidFill>
                <a:latin typeface="Arial" charset="0"/>
              </a:defRPr>
            </a:lvl6pPr>
            <a:lvl7pPr marL="2971800" indent="-228600" defTabSz="354013" eaLnBrk="0" fontAlgn="base" hangingPunct="0">
              <a:spcBef>
                <a:spcPct val="20000"/>
              </a:spcBef>
              <a:spcAft>
                <a:spcPct val="0"/>
              </a:spcAft>
              <a:buChar char="»"/>
              <a:defRPr sz="2000">
                <a:solidFill>
                  <a:schemeClr val="tx1"/>
                </a:solidFill>
                <a:latin typeface="Arial" charset="0"/>
              </a:defRPr>
            </a:lvl7pPr>
            <a:lvl8pPr marL="3429000" indent="-228600" defTabSz="354013" eaLnBrk="0" fontAlgn="base" hangingPunct="0">
              <a:spcBef>
                <a:spcPct val="20000"/>
              </a:spcBef>
              <a:spcAft>
                <a:spcPct val="0"/>
              </a:spcAft>
              <a:buChar char="»"/>
              <a:defRPr sz="2000">
                <a:solidFill>
                  <a:schemeClr val="tx1"/>
                </a:solidFill>
                <a:latin typeface="Arial" charset="0"/>
              </a:defRPr>
            </a:lvl8pPr>
            <a:lvl9pPr marL="3886200" indent="-228600" defTabSz="354013"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nl-NL" altLang="nl-NL" sz="1800" dirty="0">
                <a:solidFill>
                  <a:schemeClr val="tx2"/>
                </a:solidFill>
              </a:rPr>
              <a:t>A	B	AOFB		-AENB		?=EN	?=OF</a:t>
            </a:r>
          </a:p>
          <a:p>
            <a:pPr eaLnBrk="1" hangingPunct="1">
              <a:spcBef>
                <a:spcPct val="0"/>
              </a:spcBef>
              <a:buFontTx/>
              <a:buNone/>
            </a:pPr>
            <a:endParaRPr lang="nl-NL" altLang="nl-NL" sz="800" dirty="0">
              <a:solidFill>
                <a:schemeClr val="tx2"/>
              </a:solidFill>
            </a:endParaRPr>
          </a:p>
          <a:p>
            <a:pPr eaLnBrk="1" hangingPunct="1">
              <a:spcBef>
                <a:spcPct val="0"/>
              </a:spcBef>
              <a:buFontTx/>
              <a:buNone/>
            </a:pPr>
            <a:r>
              <a:rPr lang="nl-NL" altLang="nl-NL" sz="1800" dirty="0">
                <a:solidFill>
                  <a:schemeClr val="tx2"/>
                </a:solidFill>
              </a:rPr>
              <a:t>1	1		1			0			0		1</a:t>
            </a:r>
          </a:p>
          <a:p>
            <a:pPr eaLnBrk="1" hangingPunct="1">
              <a:spcBef>
                <a:spcPct val="0"/>
              </a:spcBef>
              <a:buFontTx/>
              <a:buNone/>
            </a:pPr>
            <a:r>
              <a:rPr lang="nl-NL" altLang="nl-NL" sz="1800" dirty="0">
                <a:solidFill>
                  <a:schemeClr val="tx2"/>
                </a:solidFill>
              </a:rPr>
              <a:t>1	0		1			1			1		1</a:t>
            </a:r>
          </a:p>
          <a:p>
            <a:pPr eaLnBrk="1" hangingPunct="1">
              <a:spcBef>
                <a:spcPct val="0"/>
              </a:spcBef>
              <a:buFontTx/>
              <a:buNone/>
            </a:pPr>
            <a:r>
              <a:rPr lang="nl-NL" altLang="nl-NL" sz="1800" dirty="0">
                <a:solidFill>
                  <a:schemeClr val="tx2"/>
                </a:solidFill>
              </a:rPr>
              <a:t>0	1		1			1			1		1</a:t>
            </a:r>
          </a:p>
          <a:p>
            <a:pPr eaLnBrk="1" hangingPunct="1">
              <a:spcBef>
                <a:spcPct val="0"/>
              </a:spcBef>
              <a:buFontTx/>
              <a:buNone/>
            </a:pPr>
            <a:r>
              <a:rPr lang="nl-NL" altLang="nl-NL" sz="1800" dirty="0">
                <a:solidFill>
                  <a:schemeClr val="tx2"/>
                </a:solidFill>
              </a:rPr>
              <a:t>0	0		0			1			0		1</a:t>
            </a:r>
          </a:p>
          <a:p>
            <a:pPr eaLnBrk="1" hangingPunct="1">
              <a:spcBef>
                <a:spcPct val="0"/>
              </a:spcBef>
              <a:buFontTx/>
              <a:buNone/>
            </a:pPr>
            <a:endParaRPr lang="nl-NL" altLang="nl-NL" sz="1800" dirty="0">
              <a:solidFill>
                <a:schemeClr val="tx2"/>
              </a:solidFill>
            </a:endParaRPr>
          </a:p>
          <a:p>
            <a:pPr eaLnBrk="1" hangingPunct="1">
              <a:spcBef>
                <a:spcPct val="0"/>
              </a:spcBef>
              <a:buFontTx/>
              <a:buNone/>
            </a:pPr>
            <a:r>
              <a:rPr lang="nl-NL" altLang="nl-NL" sz="1800" dirty="0">
                <a:solidFill>
                  <a:schemeClr val="tx2"/>
                </a:solidFill>
              </a:rPr>
              <a:t>Dus ?=EN werkt goed!</a:t>
            </a:r>
          </a:p>
        </p:txBody>
      </p:sp>
      <p:sp>
        <p:nvSpPr>
          <p:cNvPr id="6" name="Rectangle 2"/>
          <p:cNvSpPr>
            <a:spLocks noChangeArrowheads="1"/>
          </p:cNvSpPr>
          <p:nvPr/>
        </p:nvSpPr>
        <p:spPr bwMode="auto">
          <a:xfrm>
            <a:off x="0" y="6191250"/>
            <a:ext cx="9144000" cy="666750"/>
          </a:xfrm>
          <a:prstGeom prst="rect">
            <a:avLst/>
          </a:prstGeom>
          <a:solidFill>
            <a:srgbClr val="00B0F0"/>
          </a:solidFill>
          <a:ln w="9525">
            <a:solidFill>
              <a:srgbClr val="00B0F0"/>
            </a:solidFill>
            <a:miter lim="800000"/>
            <a:headEnd/>
            <a:tailEnd/>
          </a:ln>
          <a:effectLst/>
        </p:spPr>
        <p:txBody>
          <a:bodyPr wrap="none" anchor="ctr"/>
          <a:lstStyle/>
          <a:p>
            <a:pPr>
              <a:defRPr/>
            </a:pPr>
            <a:endParaRPr lang="nl-NL"/>
          </a:p>
        </p:txBody>
      </p:sp>
      <p:graphicFrame>
        <p:nvGraphicFramePr>
          <p:cNvPr id="2" name="Object 1"/>
          <p:cNvGraphicFramePr>
            <a:graphicFrameLocks noChangeAspect="1"/>
          </p:cNvGraphicFramePr>
          <p:nvPr/>
        </p:nvGraphicFramePr>
        <p:xfrm>
          <a:off x="1381125" y="1484313"/>
          <a:ext cx="6381750" cy="485775"/>
        </p:xfrm>
        <a:graphic>
          <a:graphicData uri="http://schemas.openxmlformats.org/presentationml/2006/ole">
            <mc:AlternateContent xmlns:mc="http://schemas.openxmlformats.org/markup-compatibility/2006">
              <mc:Choice xmlns:v="urn:schemas-microsoft-com:vml" Requires="v">
                <p:oleObj spid="_x0000_s6188" name="Vergelijking" r:id="rId4" imgW="3162300" imgH="241300" progId="Equation.3">
                  <p:embed/>
                </p:oleObj>
              </mc:Choice>
              <mc:Fallback>
                <p:oleObj name="Vergelijking" r:id="rId4" imgW="3162300" imgH="2413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81125" y="1484313"/>
                        <a:ext cx="6381750" cy="485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 name="Object 2"/>
          <p:cNvGraphicFramePr>
            <a:graphicFrameLocks noChangeAspect="1"/>
          </p:cNvGraphicFramePr>
          <p:nvPr/>
        </p:nvGraphicFramePr>
        <p:xfrm>
          <a:off x="1331913" y="2060575"/>
          <a:ext cx="6480175" cy="485775"/>
        </p:xfrm>
        <a:graphic>
          <a:graphicData uri="http://schemas.openxmlformats.org/presentationml/2006/ole">
            <mc:AlternateContent xmlns:mc="http://schemas.openxmlformats.org/markup-compatibility/2006">
              <mc:Choice xmlns:v="urn:schemas-microsoft-com:vml" Requires="v">
                <p:oleObj spid="_x0000_s6189" name="Vergelijking" r:id="rId6" imgW="3098800" imgH="241300" progId="Equation.3">
                  <p:embed/>
                </p:oleObj>
              </mc:Choice>
              <mc:Fallback>
                <p:oleObj name="Vergelijking" r:id="rId6" imgW="3098800" imgH="2413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31913" y="2060575"/>
                        <a:ext cx="648017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Tekstvak 6"/>
          <p:cNvSpPr txBox="1">
            <a:spLocks noChangeArrowheads="1"/>
          </p:cNvSpPr>
          <p:nvPr/>
        </p:nvSpPr>
        <p:spPr bwMode="auto">
          <a:xfrm>
            <a:off x="146050" y="1093788"/>
            <a:ext cx="36718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42913" eaLnBrk="0" hangingPunct="0">
              <a:spcBef>
                <a:spcPct val="20000"/>
              </a:spcBef>
              <a:buChar char="•"/>
              <a:defRPr sz="3200">
                <a:solidFill>
                  <a:schemeClr val="tx1"/>
                </a:solidFill>
                <a:latin typeface="Arial" charset="0"/>
              </a:defRPr>
            </a:lvl1pPr>
            <a:lvl2pPr marL="742950" indent="-285750" defTabSz="442913" eaLnBrk="0" hangingPunct="0">
              <a:spcBef>
                <a:spcPct val="20000"/>
              </a:spcBef>
              <a:buChar char="–"/>
              <a:defRPr sz="2800">
                <a:solidFill>
                  <a:schemeClr val="tx1"/>
                </a:solidFill>
                <a:latin typeface="Arial" charset="0"/>
              </a:defRPr>
            </a:lvl2pPr>
            <a:lvl3pPr marL="1143000" indent="-228600" defTabSz="442913" eaLnBrk="0" hangingPunct="0">
              <a:spcBef>
                <a:spcPct val="20000"/>
              </a:spcBef>
              <a:buChar char="•"/>
              <a:defRPr sz="2400">
                <a:solidFill>
                  <a:schemeClr val="tx1"/>
                </a:solidFill>
                <a:latin typeface="Arial" charset="0"/>
              </a:defRPr>
            </a:lvl3pPr>
            <a:lvl4pPr marL="1600200" indent="-228600" defTabSz="442913" eaLnBrk="0" hangingPunct="0">
              <a:spcBef>
                <a:spcPct val="20000"/>
              </a:spcBef>
              <a:buChar char="–"/>
              <a:defRPr sz="2000">
                <a:solidFill>
                  <a:schemeClr val="tx1"/>
                </a:solidFill>
                <a:latin typeface="Arial" charset="0"/>
              </a:defRPr>
            </a:lvl4pPr>
            <a:lvl5pPr marL="2057400" indent="-228600" defTabSz="442913" eaLnBrk="0" hangingPunct="0">
              <a:spcBef>
                <a:spcPct val="20000"/>
              </a:spcBef>
              <a:buChar char="»"/>
              <a:defRPr sz="2000">
                <a:solidFill>
                  <a:schemeClr val="tx1"/>
                </a:solidFill>
                <a:latin typeface="Arial" charset="0"/>
              </a:defRPr>
            </a:lvl5pPr>
            <a:lvl6pPr marL="2514600" indent="-228600" defTabSz="442913" eaLnBrk="0" fontAlgn="base" hangingPunct="0">
              <a:spcBef>
                <a:spcPct val="20000"/>
              </a:spcBef>
              <a:spcAft>
                <a:spcPct val="0"/>
              </a:spcAft>
              <a:buChar char="»"/>
              <a:defRPr sz="2000">
                <a:solidFill>
                  <a:schemeClr val="tx1"/>
                </a:solidFill>
                <a:latin typeface="Arial" charset="0"/>
              </a:defRPr>
            </a:lvl6pPr>
            <a:lvl7pPr marL="2971800" indent="-228600" defTabSz="442913" eaLnBrk="0" fontAlgn="base" hangingPunct="0">
              <a:spcBef>
                <a:spcPct val="20000"/>
              </a:spcBef>
              <a:spcAft>
                <a:spcPct val="0"/>
              </a:spcAft>
              <a:buChar char="»"/>
              <a:defRPr sz="2000">
                <a:solidFill>
                  <a:schemeClr val="tx1"/>
                </a:solidFill>
                <a:latin typeface="Arial" charset="0"/>
              </a:defRPr>
            </a:lvl7pPr>
            <a:lvl8pPr marL="3429000" indent="-228600" defTabSz="442913" eaLnBrk="0" fontAlgn="base" hangingPunct="0">
              <a:spcBef>
                <a:spcPct val="20000"/>
              </a:spcBef>
              <a:spcAft>
                <a:spcPct val="0"/>
              </a:spcAft>
              <a:buChar char="»"/>
              <a:defRPr sz="2000">
                <a:solidFill>
                  <a:schemeClr val="tx1"/>
                </a:solidFill>
                <a:latin typeface="Arial" charset="0"/>
              </a:defRPr>
            </a:lvl8pPr>
            <a:lvl9pPr marL="3886200" indent="-228600" defTabSz="442913"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nl-NL" altLang="nl-NL" sz="1800" dirty="0">
                <a:solidFill>
                  <a:schemeClr val="tx2"/>
                </a:solidFill>
              </a:rPr>
              <a:t>A	Omrekenen DEC </a:t>
            </a:r>
            <a:r>
              <a:rPr lang="nl-NL" altLang="nl-NL" sz="1800" dirty="0">
                <a:solidFill>
                  <a:schemeClr val="tx2"/>
                </a:solidFill>
                <a:sym typeface="Wingdings" pitchFamily="2" charset="2"/>
              </a:rPr>
              <a:t></a:t>
            </a:r>
            <a:r>
              <a:rPr lang="nl-NL" altLang="nl-NL" sz="1800" dirty="0">
                <a:solidFill>
                  <a:schemeClr val="tx2"/>
                </a:solidFill>
              </a:rPr>
              <a:t> BIN</a:t>
            </a:r>
          </a:p>
        </p:txBody>
      </p:sp>
      <p:sp>
        <p:nvSpPr>
          <p:cNvPr id="10" name="Tekstvak 9"/>
          <p:cNvSpPr txBox="1">
            <a:spLocks noChangeArrowheads="1"/>
          </p:cNvSpPr>
          <p:nvPr/>
        </p:nvSpPr>
        <p:spPr bwMode="auto">
          <a:xfrm>
            <a:off x="146050" y="2565400"/>
            <a:ext cx="52990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42913" eaLnBrk="0" hangingPunct="0">
              <a:spcBef>
                <a:spcPct val="20000"/>
              </a:spcBef>
              <a:buChar char="•"/>
              <a:defRPr sz="3200">
                <a:solidFill>
                  <a:schemeClr val="tx1"/>
                </a:solidFill>
                <a:latin typeface="Arial" charset="0"/>
              </a:defRPr>
            </a:lvl1pPr>
            <a:lvl2pPr marL="742950" indent="-285750" defTabSz="442913" eaLnBrk="0" hangingPunct="0">
              <a:spcBef>
                <a:spcPct val="20000"/>
              </a:spcBef>
              <a:buChar char="–"/>
              <a:defRPr sz="2800">
                <a:solidFill>
                  <a:schemeClr val="tx1"/>
                </a:solidFill>
                <a:latin typeface="Arial" charset="0"/>
              </a:defRPr>
            </a:lvl2pPr>
            <a:lvl3pPr marL="1143000" indent="-228600" defTabSz="442913" eaLnBrk="0" hangingPunct="0">
              <a:spcBef>
                <a:spcPct val="20000"/>
              </a:spcBef>
              <a:buChar char="•"/>
              <a:defRPr sz="2400">
                <a:solidFill>
                  <a:schemeClr val="tx1"/>
                </a:solidFill>
                <a:latin typeface="Arial" charset="0"/>
              </a:defRPr>
            </a:lvl3pPr>
            <a:lvl4pPr marL="1600200" indent="-228600" defTabSz="442913" eaLnBrk="0" hangingPunct="0">
              <a:spcBef>
                <a:spcPct val="20000"/>
              </a:spcBef>
              <a:buChar char="–"/>
              <a:defRPr sz="2000">
                <a:solidFill>
                  <a:schemeClr val="tx1"/>
                </a:solidFill>
                <a:latin typeface="Arial" charset="0"/>
              </a:defRPr>
            </a:lvl4pPr>
            <a:lvl5pPr marL="2057400" indent="-228600" defTabSz="442913" eaLnBrk="0" hangingPunct="0">
              <a:spcBef>
                <a:spcPct val="20000"/>
              </a:spcBef>
              <a:buChar char="»"/>
              <a:defRPr sz="2000">
                <a:solidFill>
                  <a:schemeClr val="tx1"/>
                </a:solidFill>
                <a:latin typeface="Arial" charset="0"/>
              </a:defRPr>
            </a:lvl5pPr>
            <a:lvl6pPr marL="2514600" indent="-228600" defTabSz="442913" eaLnBrk="0" fontAlgn="base" hangingPunct="0">
              <a:spcBef>
                <a:spcPct val="20000"/>
              </a:spcBef>
              <a:spcAft>
                <a:spcPct val="0"/>
              </a:spcAft>
              <a:buChar char="»"/>
              <a:defRPr sz="2000">
                <a:solidFill>
                  <a:schemeClr val="tx1"/>
                </a:solidFill>
                <a:latin typeface="Arial" charset="0"/>
              </a:defRPr>
            </a:lvl6pPr>
            <a:lvl7pPr marL="2971800" indent="-228600" defTabSz="442913" eaLnBrk="0" fontAlgn="base" hangingPunct="0">
              <a:spcBef>
                <a:spcPct val="20000"/>
              </a:spcBef>
              <a:spcAft>
                <a:spcPct val="0"/>
              </a:spcAft>
              <a:buChar char="»"/>
              <a:defRPr sz="2000">
                <a:solidFill>
                  <a:schemeClr val="tx1"/>
                </a:solidFill>
                <a:latin typeface="Arial" charset="0"/>
              </a:defRPr>
            </a:lvl7pPr>
            <a:lvl8pPr marL="3429000" indent="-228600" defTabSz="442913" eaLnBrk="0" fontAlgn="base" hangingPunct="0">
              <a:spcBef>
                <a:spcPct val="20000"/>
              </a:spcBef>
              <a:spcAft>
                <a:spcPct val="0"/>
              </a:spcAft>
              <a:buChar char="»"/>
              <a:defRPr sz="2000">
                <a:solidFill>
                  <a:schemeClr val="tx1"/>
                </a:solidFill>
                <a:latin typeface="Arial" charset="0"/>
              </a:defRPr>
            </a:lvl8pPr>
            <a:lvl9pPr marL="3886200" indent="-228600" defTabSz="442913"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nl-NL" altLang="nl-NL" sz="1800" dirty="0">
                <a:solidFill>
                  <a:schemeClr val="tx2"/>
                </a:solidFill>
              </a:rPr>
              <a:t>B	Eerst optellen dan omrekenen en checken:</a:t>
            </a:r>
          </a:p>
        </p:txBody>
      </p:sp>
      <p:graphicFrame>
        <p:nvGraphicFramePr>
          <p:cNvPr id="8" name="Object 7"/>
          <p:cNvGraphicFramePr>
            <a:graphicFrameLocks noChangeAspect="1"/>
          </p:cNvGraphicFramePr>
          <p:nvPr/>
        </p:nvGraphicFramePr>
        <p:xfrm>
          <a:off x="1331913" y="3141663"/>
          <a:ext cx="6408737" cy="466725"/>
        </p:xfrm>
        <a:graphic>
          <a:graphicData uri="http://schemas.openxmlformats.org/presentationml/2006/ole">
            <mc:AlternateContent xmlns:mc="http://schemas.openxmlformats.org/markup-compatibility/2006">
              <mc:Choice xmlns:v="urn:schemas-microsoft-com:vml" Requires="v">
                <p:oleObj spid="_x0000_s6190" name="Vergelijking" r:id="rId8" imgW="3416300" imgH="241300" progId="Equation.3">
                  <p:embed/>
                </p:oleObj>
              </mc:Choice>
              <mc:Fallback>
                <p:oleObj name="Vergelijking" r:id="rId8" imgW="3416300" imgH="2413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31913" y="3141663"/>
                        <a:ext cx="6408737"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480553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ChangeArrowheads="1"/>
          </p:cNvSpPr>
          <p:nvPr/>
        </p:nvSpPr>
        <p:spPr bwMode="auto">
          <a:xfrm>
            <a:off x="0" y="0"/>
            <a:ext cx="9144000" cy="849313"/>
          </a:xfrm>
          <a:prstGeom prst="rect">
            <a:avLst/>
          </a:prstGeom>
          <a:solidFill>
            <a:srgbClr val="00B0F0"/>
          </a:solidFill>
          <a:ln w="9525">
            <a:solidFill>
              <a:srgbClr val="00B0F0"/>
            </a:solidFill>
            <a:miter lim="800000"/>
            <a:headEnd/>
            <a:tailEnd/>
          </a:ln>
          <a:effectLst/>
        </p:spPr>
        <p:txBody>
          <a:bodyPr wrap="none" anchor="ctr"/>
          <a:lstStyle/>
          <a:p>
            <a:pPr>
              <a:defRPr/>
            </a:pPr>
            <a:endParaRPr lang="nl-NL"/>
          </a:p>
        </p:txBody>
      </p:sp>
      <p:grpSp>
        <p:nvGrpSpPr>
          <p:cNvPr id="54" name="Groep 53"/>
          <p:cNvGrpSpPr>
            <a:grpSpLocks/>
          </p:cNvGrpSpPr>
          <p:nvPr/>
        </p:nvGrpSpPr>
        <p:grpSpPr bwMode="auto">
          <a:xfrm>
            <a:off x="134938" y="1350963"/>
            <a:ext cx="2400300" cy="1851025"/>
            <a:chOff x="251520" y="1175645"/>
            <a:chExt cx="2399713" cy="1851025"/>
          </a:xfrm>
        </p:grpSpPr>
        <p:grpSp>
          <p:nvGrpSpPr>
            <p:cNvPr id="38934" name="Groep 51"/>
            <p:cNvGrpSpPr>
              <a:grpSpLocks/>
            </p:cNvGrpSpPr>
            <p:nvPr/>
          </p:nvGrpSpPr>
          <p:grpSpPr bwMode="auto">
            <a:xfrm>
              <a:off x="971301" y="1175645"/>
              <a:ext cx="1679932" cy="1851025"/>
              <a:chOff x="971301" y="1175645"/>
              <a:chExt cx="1679932" cy="1851025"/>
            </a:xfrm>
          </p:grpSpPr>
          <p:grpSp>
            <p:nvGrpSpPr>
              <p:cNvPr id="38936" name="Group 2"/>
              <p:cNvGrpSpPr>
                <a:grpSpLocks/>
              </p:cNvGrpSpPr>
              <p:nvPr/>
            </p:nvGrpSpPr>
            <p:grpSpPr bwMode="auto">
              <a:xfrm>
                <a:off x="1446320" y="1175645"/>
                <a:ext cx="1204913" cy="1851025"/>
                <a:chOff x="5743" y="11451"/>
                <a:chExt cx="1896" cy="2914"/>
              </a:xfrm>
            </p:grpSpPr>
            <p:grpSp>
              <p:nvGrpSpPr>
                <p:cNvPr id="38940" name="Group 3"/>
                <p:cNvGrpSpPr>
                  <a:grpSpLocks/>
                </p:cNvGrpSpPr>
                <p:nvPr/>
              </p:nvGrpSpPr>
              <p:grpSpPr bwMode="auto">
                <a:xfrm>
                  <a:off x="5743" y="12157"/>
                  <a:ext cx="1896" cy="2208"/>
                  <a:chOff x="5743" y="12157"/>
                  <a:chExt cx="1896" cy="2208"/>
                </a:xfrm>
              </p:grpSpPr>
              <p:grpSp>
                <p:nvGrpSpPr>
                  <p:cNvPr id="38943" name="Group 4"/>
                  <p:cNvGrpSpPr>
                    <a:grpSpLocks/>
                  </p:cNvGrpSpPr>
                  <p:nvPr/>
                </p:nvGrpSpPr>
                <p:grpSpPr bwMode="auto">
                  <a:xfrm>
                    <a:off x="5743" y="12157"/>
                    <a:ext cx="1896" cy="2208"/>
                    <a:chOff x="5743" y="12157"/>
                    <a:chExt cx="1896" cy="2208"/>
                  </a:xfrm>
                </p:grpSpPr>
                <p:sp>
                  <p:nvSpPr>
                    <p:cNvPr id="38945" name="Rectangle 5"/>
                    <p:cNvSpPr>
                      <a:spLocks noChangeArrowheads="1"/>
                    </p:cNvSpPr>
                    <p:nvPr/>
                  </p:nvSpPr>
                  <p:spPr bwMode="auto">
                    <a:xfrm>
                      <a:off x="6091" y="12157"/>
                      <a:ext cx="1212" cy="2208"/>
                    </a:xfrm>
                    <a:prstGeom prst="rect">
                      <a:avLst/>
                    </a:prstGeom>
                    <a:solidFill>
                      <a:srgbClr val="FFFFFF"/>
                    </a:solidFill>
                    <a:ln w="9525">
                      <a:solidFill>
                        <a:srgbClr val="000000"/>
                      </a:solidFill>
                      <a:miter lim="800000"/>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nl-NL" altLang="nl-NL" sz="1800"/>
                    </a:p>
                  </p:txBody>
                </p:sp>
                <p:sp>
                  <p:nvSpPr>
                    <p:cNvPr id="38946" name="Line 6"/>
                    <p:cNvSpPr>
                      <a:spLocks noChangeShapeType="1"/>
                    </p:cNvSpPr>
                    <p:nvPr/>
                  </p:nvSpPr>
                  <p:spPr bwMode="auto">
                    <a:xfrm>
                      <a:off x="5743" y="12549"/>
                      <a:ext cx="31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38947" name="Line 7"/>
                    <p:cNvSpPr>
                      <a:spLocks noChangeShapeType="1"/>
                    </p:cNvSpPr>
                    <p:nvPr/>
                  </p:nvSpPr>
                  <p:spPr bwMode="auto">
                    <a:xfrm>
                      <a:off x="5755" y="13159"/>
                      <a:ext cx="31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38948" name="Line 8"/>
                    <p:cNvSpPr>
                      <a:spLocks noChangeShapeType="1"/>
                    </p:cNvSpPr>
                    <p:nvPr/>
                  </p:nvSpPr>
                  <p:spPr bwMode="auto">
                    <a:xfrm>
                      <a:off x="5773" y="13743"/>
                      <a:ext cx="31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38949" name="Line 9"/>
                    <p:cNvSpPr>
                      <a:spLocks noChangeShapeType="1"/>
                    </p:cNvSpPr>
                    <p:nvPr/>
                  </p:nvSpPr>
                  <p:spPr bwMode="auto">
                    <a:xfrm>
                      <a:off x="7321" y="12537"/>
                      <a:ext cx="31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38950" name="Line 10"/>
                    <p:cNvSpPr>
                      <a:spLocks noChangeShapeType="1"/>
                    </p:cNvSpPr>
                    <p:nvPr/>
                  </p:nvSpPr>
                  <p:spPr bwMode="auto">
                    <a:xfrm>
                      <a:off x="7297" y="12831"/>
                      <a:ext cx="31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38951" name="Line 11"/>
                    <p:cNvSpPr>
                      <a:spLocks noChangeShapeType="1"/>
                    </p:cNvSpPr>
                    <p:nvPr/>
                  </p:nvSpPr>
                  <p:spPr bwMode="auto">
                    <a:xfrm>
                      <a:off x="7279" y="13113"/>
                      <a:ext cx="31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38952" name="Line 12"/>
                    <p:cNvSpPr>
                      <a:spLocks noChangeShapeType="1"/>
                    </p:cNvSpPr>
                    <p:nvPr/>
                  </p:nvSpPr>
                  <p:spPr bwMode="auto">
                    <a:xfrm>
                      <a:off x="7291" y="13449"/>
                      <a:ext cx="31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38953" name="Line 13"/>
                    <p:cNvSpPr>
                      <a:spLocks noChangeShapeType="1"/>
                    </p:cNvSpPr>
                    <p:nvPr/>
                  </p:nvSpPr>
                  <p:spPr bwMode="auto">
                    <a:xfrm>
                      <a:off x="7291" y="13779"/>
                      <a:ext cx="31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38954" name="Line 14"/>
                    <p:cNvSpPr>
                      <a:spLocks noChangeShapeType="1"/>
                    </p:cNvSpPr>
                    <p:nvPr/>
                  </p:nvSpPr>
                  <p:spPr bwMode="auto">
                    <a:xfrm>
                      <a:off x="7303" y="14031"/>
                      <a:ext cx="31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grpSp>
              <p:sp>
                <p:nvSpPr>
                  <p:cNvPr id="38944" name="Text Box 15"/>
                  <p:cNvSpPr txBox="1">
                    <a:spLocks noChangeArrowheads="1"/>
                  </p:cNvSpPr>
                  <p:nvPr/>
                </p:nvSpPr>
                <p:spPr bwMode="auto">
                  <a:xfrm>
                    <a:off x="6211" y="12645"/>
                    <a:ext cx="972" cy="1200"/>
                  </a:xfrm>
                  <a:prstGeom prst="rect">
                    <a:avLst/>
                  </a:prstGeom>
                  <a:solidFill>
                    <a:srgbClr val="FFFFFF"/>
                  </a:solidFill>
                  <a:ln w="9525">
                    <a:solidFill>
                      <a:srgbClr val="FFFFFF"/>
                    </a:solidFill>
                    <a:miter lim="800000"/>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spcAft>
                        <a:spcPts val="1000"/>
                      </a:spcAft>
                      <a:buFontTx/>
                      <a:buNone/>
                    </a:pPr>
                    <a:r>
                      <a:rPr lang="nl-NL" altLang="nl-NL" sz="1400" b="1">
                        <a:latin typeface="Calibri" pitchFamily="34" charset="0"/>
                      </a:rPr>
                      <a:t>TEL</a:t>
                    </a:r>
                  </a:p>
                  <a:p>
                    <a:pPr eaLnBrk="1" hangingPunct="1">
                      <a:spcBef>
                        <a:spcPct val="0"/>
                      </a:spcBef>
                      <a:spcAft>
                        <a:spcPts val="1000"/>
                      </a:spcAft>
                      <a:buFontTx/>
                      <a:buNone/>
                    </a:pPr>
                    <a:r>
                      <a:rPr lang="nl-NL" altLang="nl-NL" sz="1400" b="1">
                        <a:latin typeface="Calibri" pitchFamily="34" charset="0"/>
                      </a:rPr>
                      <a:t>MIN</a:t>
                    </a:r>
                    <a:endParaRPr lang="nl-NL" altLang="nl-NL" sz="1800"/>
                  </a:p>
                </p:txBody>
              </p:sp>
            </p:grpSp>
            <p:sp>
              <p:nvSpPr>
                <p:cNvPr id="38941" name="Rectangle 16"/>
                <p:cNvSpPr>
                  <a:spLocks noChangeArrowheads="1"/>
                </p:cNvSpPr>
                <p:nvPr/>
              </p:nvSpPr>
              <p:spPr bwMode="auto">
                <a:xfrm>
                  <a:off x="6139" y="11451"/>
                  <a:ext cx="1032" cy="486"/>
                </a:xfrm>
                <a:prstGeom prst="rect">
                  <a:avLst/>
                </a:prstGeom>
                <a:solidFill>
                  <a:srgbClr val="FFFFFF"/>
                </a:solidFill>
                <a:ln w="9525">
                  <a:solidFill>
                    <a:srgbClr val="000000"/>
                  </a:solidFill>
                  <a:miter lim="800000"/>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nl-NL" altLang="nl-NL" sz="1800"/>
                </a:p>
              </p:txBody>
            </p:sp>
            <p:sp>
              <p:nvSpPr>
                <p:cNvPr id="38942" name="Line 17"/>
                <p:cNvSpPr>
                  <a:spLocks noChangeShapeType="1"/>
                </p:cNvSpPr>
                <p:nvPr/>
              </p:nvSpPr>
              <p:spPr bwMode="auto">
                <a:xfrm>
                  <a:off x="6673" y="11453"/>
                  <a:ext cx="0" cy="51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grpSp>
          <p:sp>
            <p:nvSpPr>
              <p:cNvPr id="38937" name="Tekstvak 50"/>
              <p:cNvSpPr txBox="1">
                <a:spLocks noChangeArrowheads="1"/>
              </p:cNvSpPr>
              <p:nvPr/>
            </p:nvSpPr>
            <p:spPr bwMode="auto">
              <a:xfrm>
                <a:off x="1032131" y="1682548"/>
                <a:ext cx="576064" cy="365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nl-NL" altLang="nl-NL" sz="1800"/>
                  <a:t>tel</a:t>
                </a:r>
              </a:p>
            </p:txBody>
          </p:sp>
          <p:sp>
            <p:nvSpPr>
              <p:cNvPr id="38938" name="Tekstvak 172"/>
              <p:cNvSpPr txBox="1">
                <a:spLocks noChangeArrowheads="1"/>
              </p:cNvSpPr>
              <p:nvPr/>
            </p:nvSpPr>
            <p:spPr bwMode="auto">
              <a:xfrm>
                <a:off x="971301" y="2077654"/>
                <a:ext cx="576064" cy="365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nl-NL" altLang="nl-NL" sz="1800"/>
                  <a:t>a/u</a:t>
                </a:r>
              </a:p>
            </p:txBody>
          </p:sp>
          <p:sp>
            <p:nvSpPr>
              <p:cNvPr id="38939" name="Tekstvak 173"/>
              <p:cNvSpPr txBox="1">
                <a:spLocks noChangeArrowheads="1"/>
              </p:cNvSpPr>
              <p:nvPr/>
            </p:nvSpPr>
            <p:spPr bwMode="auto">
              <a:xfrm>
                <a:off x="1032131" y="2454972"/>
                <a:ext cx="576064" cy="365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nl-NL" altLang="nl-NL" sz="1800"/>
                  <a:t>r</a:t>
                </a:r>
              </a:p>
            </p:txBody>
          </p:sp>
        </p:grpSp>
        <p:sp>
          <p:nvSpPr>
            <p:cNvPr id="38935" name="Tekstvak 52"/>
            <p:cNvSpPr txBox="1">
              <a:spLocks noChangeArrowheads="1"/>
            </p:cNvSpPr>
            <p:nvPr/>
          </p:nvSpPr>
          <p:spPr bwMode="auto">
            <a:xfrm>
              <a:off x="251520" y="1176915"/>
              <a:ext cx="78061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nl-NL" altLang="nl-NL" sz="1800"/>
                <a:t>A</a:t>
              </a:r>
            </a:p>
          </p:txBody>
        </p:sp>
      </p:grpSp>
      <p:grpSp>
        <p:nvGrpSpPr>
          <p:cNvPr id="56" name="Groep 55"/>
          <p:cNvGrpSpPr>
            <a:grpSpLocks/>
          </p:cNvGrpSpPr>
          <p:nvPr/>
        </p:nvGrpSpPr>
        <p:grpSpPr bwMode="auto">
          <a:xfrm>
            <a:off x="3028950" y="1149350"/>
            <a:ext cx="5989638" cy="455613"/>
            <a:chOff x="3029516" y="1150066"/>
            <a:chExt cx="5989072" cy="454557"/>
          </a:xfrm>
        </p:grpSpPr>
        <p:sp>
          <p:nvSpPr>
            <p:cNvPr id="38932" name="Tekstvak 177"/>
            <p:cNvSpPr txBox="1">
              <a:spLocks noChangeArrowheads="1"/>
            </p:cNvSpPr>
            <p:nvPr/>
          </p:nvSpPr>
          <p:spPr bwMode="auto">
            <a:xfrm>
              <a:off x="3029516" y="1201375"/>
              <a:ext cx="78061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nl-NL" altLang="nl-NL" sz="1800"/>
                <a:t>B</a:t>
              </a:r>
            </a:p>
          </p:txBody>
        </p:sp>
        <p:graphicFrame>
          <p:nvGraphicFramePr>
            <p:cNvPr id="38933" name="Object 54"/>
            <p:cNvGraphicFramePr>
              <a:graphicFrameLocks noChangeAspect="1"/>
            </p:cNvGraphicFramePr>
            <p:nvPr/>
          </p:nvGraphicFramePr>
          <p:xfrm>
            <a:off x="3810127" y="1150066"/>
            <a:ext cx="5208461" cy="454557"/>
          </p:xfrm>
          <a:graphic>
            <a:graphicData uri="http://schemas.openxmlformats.org/presentationml/2006/ole">
              <mc:AlternateContent xmlns:mc="http://schemas.openxmlformats.org/markup-compatibility/2006">
                <mc:Choice xmlns:v="urn:schemas-microsoft-com:vml" Requires="v">
                  <p:oleObj spid="_x0000_s5164" name="Vergelijking" r:id="rId3" imgW="2768600" imgH="241300" progId="Equation.3">
                    <p:embed/>
                  </p:oleObj>
                </mc:Choice>
                <mc:Fallback>
                  <p:oleObj name="Vergelijking" r:id="rId3" imgW="2768600" imgH="2413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127" y="1150066"/>
                          <a:ext cx="5208461" cy="454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nvGrpSpPr>
          <p:cNvPr id="181" name="Groep 180"/>
          <p:cNvGrpSpPr>
            <a:grpSpLocks/>
          </p:cNvGrpSpPr>
          <p:nvPr/>
        </p:nvGrpSpPr>
        <p:grpSpPr bwMode="auto">
          <a:xfrm>
            <a:off x="3036888" y="1833563"/>
            <a:ext cx="5453062" cy="911225"/>
            <a:chOff x="3015462" y="922384"/>
            <a:chExt cx="5452804" cy="911225"/>
          </a:xfrm>
        </p:grpSpPr>
        <p:sp>
          <p:nvSpPr>
            <p:cNvPr id="38930" name="Tekstvak 181"/>
            <p:cNvSpPr txBox="1">
              <a:spLocks noChangeArrowheads="1"/>
            </p:cNvSpPr>
            <p:nvPr/>
          </p:nvSpPr>
          <p:spPr bwMode="auto">
            <a:xfrm>
              <a:off x="3015462" y="964399"/>
              <a:ext cx="78061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nl-NL" altLang="nl-NL" sz="1800"/>
                <a:t>C</a:t>
              </a:r>
            </a:p>
          </p:txBody>
        </p:sp>
        <p:graphicFrame>
          <p:nvGraphicFramePr>
            <p:cNvPr id="38931" name="Object 182"/>
            <p:cNvGraphicFramePr>
              <a:graphicFrameLocks noChangeAspect="1"/>
            </p:cNvGraphicFramePr>
            <p:nvPr/>
          </p:nvGraphicFramePr>
          <p:xfrm>
            <a:off x="4359816" y="922384"/>
            <a:ext cx="4108450" cy="911225"/>
          </p:xfrm>
          <a:graphic>
            <a:graphicData uri="http://schemas.openxmlformats.org/presentationml/2006/ole">
              <mc:AlternateContent xmlns:mc="http://schemas.openxmlformats.org/markup-compatibility/2006">
                <mc:Choice xmlns:v="urn:schemas-microsoft-com:vml" Requires="v">
                  <p:oleObj spid="_x0000_s5165" name="Vergelijking" r:id="rId5" imgW="2184400" imgH="482600" progId="Equation.3">
                    <p:embed/>
                  </p:oleObj>
                </mc:Choice>
                <mc:Fallback>
                  <p:oleObj name="Vergelijking" r:id="rId5" imgW="2184400" imgH="482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59816" y="922384"/>
                          <a:ext cx="4108450" cy="9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185" name="Tekstvak 184"/>
          <p:cNvSpPr txBox="1">
            <a:spLocks noChangeArrowheads="1"/>
          </p:cNvSpPr>
          <p:nvPr/>
        </p:nvSpPr>
        <p:spPr bwMode="auto">
          <a:xfrm>
            <a:off x="3028950" y="2870200"/>
            <a:ext cx="6223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722313" eaLnBrk="0" hangingPunct="0">
              <a:spcBef>
                <a:spcPct val="20000"/>
              </a:spcBef>
              <a:buChar char="•"/>
              <a:defRPr sz="3200">
                <a:solidFill>
                  <a:schemeClr val="tx1"/>
                </a:solidFill>
                <a:latin typeface="Arial" charset="0"/>
              </a:defRPr>
            </a:lvl1pPr>
            <a:lvl2pPr marL="742950" indent="-285750" defTabSz="722313" eaLnBrk="0" hangingPunct="0">
              <a:spcBef>
                <a:spcPct val="20000"/>
              </a:spcBef>
              <a:buChar char="–"/>
              <a:defRPr sz="2800">
                <a:solidFill>
                  <a:schemeClr val="tx1"/>
                </a:solidFill>
                <a:latin typeface="Arial" charset="0"/>
              </a:defRPr>
            </a:lvl2pPr>
            <a:lvl3pPr marL="1143000" indent="-228600" defTabSz="722313" eaLnBrk="0" hangingPunct="0">
              <a:spcBef>
                <a:spcPct val="20000"/>
              </a:spcBef>
              <a:buChar char="•"/>
              <a:defRPr sz="2400">
                <a:solidFill>
                  <a:schemeClr val="tx1"/>
                </a:solidFill>
                <a:latin typeface="Arial" charset="0"/>
              </a:defRPr>
            </a:lvl3pPr>
            <a:lvl4pPr marL="1600200" indent="-228600" defTabSz="722313" eaLnBrk="0" hangingPunct="0">
              <a:spcBef>
                <a:spcPct val="20000"/>
              </a:spcBef>
              <a:buChar char="–"/>
              <a:defRPr sz="2000">
                <a:solidFill>
                  <a:schemeClr val="tx1"/>
                </a:solidFill>
                <a:latin typeface="Arial" charset="0"/>
              </a:defRPr>
            </a:lvl4pPr>
            <a:lvl5pPr marL="2057400" indent="-228600" defTabSz="722313" eaLnBrk="0" hangingPunct="0">
              <a:spcBef>
                <a:spcPct val="20000"/>
              </a:spcBef>
              <a:buChar char="»"/>
              <a:defRPr sz="2000">
                <a:solidFill>
                  <a:schemeClr val="tx1"/>
                </a:solidFill>
                <a:latin typeface="Arial" charset="0"/>
              </a:defRPr>
            </a:lvl5pPr>
            <a:lvl6pPr marL="2514600" indent="-228600" defTabSz="722313" eaLnBrk="0" fontAlgn="base" hangingPunct="0">
              <a:spcBef>
                <a:spcPct val="20000"/>
              </a:spcBef>
              <a:spcAft>
                <a:spcPct val="0"/>
              </a:spcAft>
              <a:buChar char="»"/>
              <a:defRPr sz="2000">
                <a:solidFill>
                  <a:schemeClr val="tx1"/>
                </a:solidFill>
                <a:latin typeface="Arial" charset="0"/>
              </a:defRPr>
            </a:lvl6pPr>
            <a:lvl7pPr marL="2971800" indent="-228600" defTabSz="722313" eaLnBrk="0" fontAlgn="base" hangingPunct="0">
              <a:spcBef>
                <a:spcPct val="20000"/>
              </a:spcBef>
              <a:spcAft>
                <a:spcPct val="0"/>
              </a:spcAft>
              <a:buChar char="»"/>
              <a:defRPr sz="2000">
                <a:solidFill>
                  <a:schemeClr val="tx1"/>
                </a:solidFill>
                <a:latin typeface="Arial" charset="0"/>
              </a:defRPr>
            </a:lvl7pPr>
            <a:lvl8pPr marL="3429000" indent="-228600" defTabSz="722313" eaLnBrk="0" fontAlgn="base" hangingPunct="0">
              <a:spcBef>
                <a:spcPct val="20000"/>
              </a:spcBef>
              <a:spcAft>
                <a:spcPct val="0"/>
              </a:spcAft>
              <a:buChar char="»"/>
              <a:defRPr sz="2000">
                <a:solidFill>
                  <a:schemeClr val="tx1"/>
                </a:solidFill>
                <a:latin typeface="Arial" charset="0"/>
              </a:defRPr>
            </a:lvl8pPr>
            <a:lvl9pPr marL="3886200" indent="-228600" defTabSz="722313"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nl-NL" altLang="nl-NL" sz="1800"/>
              <a:t>D      	15 u </a:t>
            </a:r>
            <a:r>
              <a:rPr lang="nl-NL" altLang="nl-NL" sz="1800">
                <a:sym typeface="Wingdings" pitchFamily="2" charset="2"/>
              </a:rPr>
              <a:t> 7+4+2+1    =  1111</a:t>
            </a:r>
            <a:r>
              <a:rPr lang="nl-NL" altLang="nl-NL" sz="1800" baseline="-25000">
                <a:sym typeface="Wingdings" pitchFamily="2" charset="2"/>
              </a:rPr>
              <a:t>2</a:t>
            </a:r>
          </a:p>
          <a:p>
            <a:pPr eaLnBrk="1" hangingPunct="1">
              <a:spcBef>
                <a:spcPct val="0"/>
              </a:spcBef>
              <a:buFontTx/>
              <a:buNone/>
            </a:pPr>
            <a:r>
              <a:rPr lang="nl-NL" altLang="nl-NL" sz="1800">
                <a:sym typeface="Wingdings" pitchFamily="2" charset="2"/>
              </a:rPr>
              <a:t>	 7 m       4+2+1  =   111</a:t>
            </a:r>
            <a:r>
              <a:rPr lang="nl-NL" altLang="nl-NL" sz="1800" baseline="-25000">
                <a:sym typeface="Wingdings" pitchFamily="2" charset="2"/>
              </a:rPr>
              <a:t>2</a:t>
            </a:r>
            <a:r>
              <a:rPr lang="nl-NL" altLang="nl-NL" sz="1800">
                <a:sym typeface="Wingdings" pitchFamily="2" charset="2"/>
              </a:rPr>
              <a:t> </a:t>
            </a:r>
          </a:p>
          <a:p>
            <a:pPr eaLnBrk="1" hangingPunct="1">
              <a:spcBef>
                <a:spcPct val="0"/>
              </a:spcBef>
              <a:buFontTx/>
              <a:buNone/>
            </a:pPr>
            <a:r>
              <a:rPr lang="nl-NL" altLang="nl-NL" sz="1800">
                <a:sym typeface="Wingdings" pitchFamily="2" charset="2"/>
              </a:rPr>
              <a:t>	43 s 32+8+2+1  = 10 1011</a:t>
            </a:r>
            <a:r>
              <a:rPr lang="nl-NL" altLang="nl-NL" sz="1800" baseline="-25000">
                <a:sym typeface="Wingdings" pitchFamily="2" charset="2"/>
              </a:rPr>
              <a:t>2</a:t>
            </a:r>
          </a:p>
        </p:txBody>
      </p:sp>
      <p:grpSp>
        <p:nvGrpSpPr>
          <p:cNvPr id="57" name="Groep 56"/>
          <p:cNvGrpSpPr>
            <a:grpSpLocks/>
          </p:cNvGrpSpPr>
          <p:nvPr/>
        </p:nvGrpSpPr>
        <p:grpSpPr bwMode="auto">
          <a:xfrm>
            <a:off x="280988" y="3990975"/>
            <a:ext cx="7226300" cy="1112838"/>
            <a:chOff x="281210" y="3990995"/>
            <a:chExt cx="7225759" cy="1112282"/>
          </a:xfrm>
        </p:grpSpPr>
        <p:sp>
          <p:nvSpPr>
            <p:cNvPr id="38928" name="Tekstvak 187"/>
            <p:cNvSpPr txBox="1">
              <a:spLocks noChangeArrowheads="1"/>
            </p:cNvSpPr>
            <p:nvPr/>
          </p:nvSpPr>
          <p:spPr bwMode="auto">
            <a:xfrm>
              <a:off x="281210" y="3990995"/>
              <a:ext cx="722575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722313" eaLnBrk="0" hangingPunct="0">
                <a:spcBef>
                  <a:spcPct val="20000"/>
                </a:spcBef>
                <a:buChar char="•"/>
                <a:defRPr sz="3200">
                  <a:solidFill>
                    <a:schemeClr val="tx1"/>
                  </a:solidFill>
                  <a:latin typeface="Arial" charset="0"/>
                </a:defRPr>
              </a:lvl1pPr>
              <a:lvl2pPr marL="742950" indent="-285750" defTabSz="722313" eaLnBrk="0" hangingPunct="0">
                <a:spcBef>
                  <a:spcPct val="20000"/>
                </a:spcBef>
                <a:buChar char="–"/>
                <a:defRPr sz="2800">
                  <a:solidFill>
                    <a:schemeClr val="tx1"/>
                  </a:solidFill>
                  <a:latin typeface="Arial" charset="0"/>
                </a:defRPr>
              </a:lvl2pPr>
              <a:lvl3pPr marL="1143000" indent="-228600" defTabSz="722313" eaLnBrk="0" hangingPunct="0">
                <a:spcBef>
                  <a:spcPct val="20000"/>
                </a:spcBef>
                <a:buChar char="•"/>
                <a:defRPr sz="2400">
                  <a:solidFill>
                    <a:schemeClr val="tx1"/>
                  </a:solidFill>
                  <a:latin typeface="Arial" charset="0"/>
                </a:defRPr>
              </a:lvl3pPr>
              <a:lvl4pPr marL="1600200" indent="-228600" defTabSz="722313" eaLnBrk="0" hangingPunct="0">
                <a:spcBef>
                  <a:spcPct val="20000"/>
                </a:spcBef>
                <a:buChar char="–"/>
                <a:defRPr sz="2000">
                  <a:solidFill>
                    <a:schemeClr val="tx1"/>
                  </a:solidFill>
                  <a:latin typeface="Arial" charset="0"/>
                </a:defRPr>
              </a:lvl4pPr>
              <a:lvl5pPr marL="2057400" indent="-228600" defTabSz="722313" eaLnBrk="0" hangingPunct="0">
                <a:spcBef>
                  <a:spcPct val="20000"/>
                </a:spcBef>
                <a:buChar char="»"/>
                <a:defRPr sz="2000">
                  <a:solidFill>
                    <a:schemeClr val="tx1"/>
                  </a:solidFill>
                  <a:latin typeface="Arial" charset="0"/>
                </a:defRPr>
              </a:lvl5pPr>
              <a:lvl6pPr marL="2514600" indent="-228600" defTabSz="722313" eaLnBrk="0" fontAlgn="base" hangingPunct="0">
                <a:spcBef>
                  <a:spcPct val="20000"/>
                </a:spcBef>
                <a:spcAft>
                  <a:spcPct val="0"/>
                </a:spcAft>
                <a:buChar char="»"/>
                <a:defRPr sz="2000">
                  <a:solidFill>
                    <a:schemeClr val="tx1"/>
                  </a:solidFill>
                  <a:latin typeface="Arial" charset="0"/>
                </a:defRPr>
              </a:lvl6pPr>
              <a:lvl7pPr marL="2971800" indent="-228600" defTabSz="722313" eaLnBrk="0" fontAlgn="base" hangingPunct="0">
                <a:spcBef>
                  <a:spcPct val="20000"/>
                </a:spcBef>
                <a:spcAft>
                  <a:spcPct val="0"/>
                </a:spcAft>
                <a:buChar char="»"/>
                <a:defRPr sz="2000">
                  <a:solidFill>
                    <a:schemeClr val="tx1"/>
                  </a:solidFill>
                  <a:latin typeface="Arial" charset="0"/>
                </a:defRPr>
              </a:lvl7pPr>
              <a:lvl8pPr marL="3429000" indent="-228600" defTabSz="722313" eaLnBrk="0" fontAlgn="base" hangingPunct="0">
                <a:spcBef>
                  <a:spcPct val="20000"/>
                </a:spcBef>
                <a:spcAft>
                  <a:spcPct val="0"/>
                </a:spcAft>
                <a:buChar char="»"/>
                <a:defRPr sz="2000">
                  <a:solidFill>
                    <a:schemeClr val="tx1"/>
                  </a:solidFill>
                  <a:latin typeface="Arial" charset="0"/>
                </a:defRPr>
              </a:lvl8pPr>
              <a:lvl9pPr marL="3886200" indent="-228600" defTabSz="722313"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nl-NL" altLang="nl-NL" sz="1800"/>
                <a:t>H      	3 sec per 24x3600 = 86.400 is niet zo veel, procentueel:</a:t>
              </a:r>
              <a:endParaRPr lang="nl-NL" altLang="nl-NL" sz="1800" baseline="-25000">
                <a:sym typeface="Wingdings" pitchFamily="2" charset="2"/>
              </a:endParaRPr>
            </a:p>
          </p:txBody>
        </p:sp>
        <p:graphicFrame>
          <p:nvGraphicFramePr>
            <p:cNvPr id="38929" name="Object 188"/>
            <p:cNvGraphicFramePr>
              <a:graphicFrameLocks noChangeAspect="1"/>
            </p:cNvGraphicFramePr>
            <p:nvPr/>
          </p:nvGraphicFramePr>
          <p:xfrm>
            <a:off x="3419821" y="4360327"/>
            <a:ext cx="2817813" cy="742950"/>
          </p:xfrm>
          <a:graphic>
            <a:graphicData uri="http://schemas.openxmlformats.org/presentationml/2006/ole">
              <mc:AlternateContent xmlns:mc="http://schemas.openxmlformats.org/markup-compatibility/2006">
                <mc:Choice xmlns:v="urn:schemas-microsoft-com:vml" Requires="v">
                  <p:oleObj spid="_x0000_s5166" name="Vergelijking" r:id="rId7" imgW="1497950" imgH="393529" progId="Equation.3">
                    <p:embed/>
                  </p:oleObj>
                </mc:Choice>
                <mc:Fallback>
                  <p:oleObj name="Vergelijking" r:id="rId7" imgW="1497950" imgH="393529"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19821" y="4360327"/>
                          <a:ext cx="2817813"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190" name="Rectangle 2"/>
          <p:cNvSpPr>
            <a:spLocks noChangeArrowheads="1"/>
          </p:cNvSpPr>
          <p:nvPr/>
        </p:nvSpPr>
        <p:spPr bwMode="auto">
          <a:xfrm>
            <a:off x="0" y="6308725"/>
            <a:ext cx="9144000" cy="993775"/>
          </a:xfrm>
          <a:prstGeom prst="rect">
            <a:avLst/>
          </a:prstGeom>
          <a:solidFill>
            <a:srgbClr val="00B0F0"/>
          </a:solidFill>
          <a:ln w="9525">
            <a:solidFill>
              <a:srgbClr val="00B0F0"/>
            </a:solidFill>
            <a:miter lim="800000"/>
            <a:headEnd/>
            <a:tailEnd/>
          </a:ln>
          <a:effectLst/>
        </p:spPr>
        <p:txBody>
          <a:bodyPr wrap="none" anchor="ctr"/>
          <a:lstStyle/>
          <a:p>
            <a:pPr>
              <a:defRPr/>
            </a:pPr>
            <a:endParaRPr lang="nl-NL"/>
          </a:p>
        </p:txBody>
      </p:sp>
      <p:grpSp>
        <p:nvGrpSpPr>
          <p:cNvPr id="58" name="Groep 57"/>
          <p:cNvGrpSpPr>
            <a:grpSpLocks/>
          </p:cNvGrpSpPr>
          <p:nvPr/>
        </p:nvGrpSpPr>
        <p:grpSpPr bwMode="auto">
          <a:xfrm>
            <a:off x="255588" y="5240338"/>
            <a:ext cx="7346950" cy="773112"/>
            <a:chOff x="255181" y="5239573"/>
            <a:chExt cx="7347136" cy="773301"/>
          </a:xfrm>
        </p:grpSpPr>
        <p:sp>
          <p:nvSpPr>
            <p:cNvPr id="38926" name="Tekstvak 192"/>
            <p:cNvSpPr txBox="1">
              <a:spLocks noChangeArrowheads="1"/>
            </p:cNvSpPr>
            <p:nvPr/>
          </p:nvSpPr>
          <p:spPr bwMode="auto">
            <a:xfrm>
              <a:off x="255181" y="5239573"/>
              <a:ext cx="722575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722313" eaLnBrk="0" hangingPunct="0">
                <a:spcBef>
                  <a:spcPct val="20000"/>
                </a:spcBef>
                <a:buChar char="•"/>
                <a:defRPr sz="3200">
                  <a:solidFill>
                    <a:schemeClr val="tx1"/>
                  </a:solidFill>
                  <a:latin typeface="Arial" charset="0"/>
                </a:defRPr>
              </a:lvl1pPr>
              <a:lvl2pPr marL="742950" indent="-285750" defTabSz="722313" eaLnBrk="0" hangingPunct="0">
                <a:spcBef>
                  <a:spcPct val="20000"/>
                </a:spcBef>
                <a:buChar char="–"/>
                <a:defRPr sz="2800">
                  <a:solidFill>
                    <a:schemeClr val="tx1"/>
                  </a:solidFill>
                  <a:latin typeface="Arial" charset="0"/>
                </a:defRPr>
              </a:lvl2pPr>
              <a:lvl3pPr marL="1143000" indent="-228600" defTabSz="722313" eaLnBrk="0" hangingPunct="0">
                <a:spcBef>
                  <a:spcPct val="20000"/>
                </a:spcBef>
                <a:buChar char="•"/>
                <a:defRPr sz="2400">
                  <a:solidFill>
                    <a:schemeClr val="tx1"/>
                  </a:solidFill>
                  <a:latin typeface="Arial" charset="0"/>
                </a:defRPr>
              </a:lvl3pPr>
              <a:lvl4pPr marL="1600200" indent="-228600" defTabSz="722313" eaLnBrk="0" hangingPunct="0">
                <a:spcBef>
                  <a:spcPct val="20000"/>
                </a:spcBef>
                <a:buChar char="–"/>
                <a:defRPr sz="2000">
                  <a:solidFill>
                    <a:schemeClr val="tx1"/>
                  </a:solidFill>
                  <a:latin typeface="Arial" charset="0"/>
                </a:defRPr>
              </a:lvl4pPr>
              <a:lvl5pPr marL="2057400" indent="-228600" defTabSz="722313" eaLnBrk="0" hangingPunct="0">
                <a:spcBef>
                  <a:spcPct val="20000"/>
                </a:spcBef>
                <a:buChar char="»"/>
                <a:defRPr sz="2000">
                  <a:solidFill>
                    <a:schemeClr val="tx1"/>
                  </a:solidFill>
                  <a:latin typeface="Arial" charset="0"/>
                </a:defRPr>
              </a:lvl5pPr>
              <a:lvl6pPr marL="2514600" indent="-228600" defTabSz="722313" eaLnBrk="0" fontAlgn="base" hangingPunct="0">
                <a:spcBef>
                  <a:spcPct val="20000"/>
                </a:spcBef>
                <a:spcAft>
                  <a:spcPct val="0"/>
                </a:spcAft>
                <a:buChar char="»"/>
                <a:defRPr sz="2000">
                  <a:solidFill>
                    <a:schemeClr val="tx1"/>
                  </a:solidFill>
                  <a:latin typeface="Arial" charset="0"/>
                </a:defRPr>
              </a:lvl6pPr>
              <a:lvl7pPr marL="2971800" indent="-228600" defTabSz="722313" eaLnBrk="0" fontAlgn="base" hangingPunct="0">
                <a:spcBef>
                  <a:spcPct val="20000"/>
                </a:spcBef>
                <a:spcAft>
                  <a:spcPct val="0"/>
                </a:spcAft>
                <a:buChar char="»"/>
                <a:defRPr sz="2000">
                  <a:solidFill>
                    <a:schemeClr val="tx1"/>
                  </a:solidFill>
                  <a:latin typeface="Arial" charset="0"/>
                </a:defRPr>
              </a:lvl7pPr>
              <a:lvl8pPr marL="3429000" indent="-228600" defTabSz="722313" eaLnBrk="0" fontAlgn="base" hangingPunct="0">
                <a:spcBef>
                  <a:spcPct val="20000"/>
                </a:spcBef>
                <a:spcAft>
                  <a:spcPct val="0"/>
                </a:spcAft>
                <a:buChar char="»"/>
                <a:defRPr sz="2000">
                  <a:solidFill>
                    <a:schemeClr val="tx1"/>
                  </a:solidFill>
                  <a:latin typeface="Arial" charset="0"/>
                </a:defRPr>
              </a:lvl8pPr>
              <a:lvl9pPr marL="3886200" indent="-228600" defTabSz="722313"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nl-NL" altLang="nl-NL" sz="1800"/>
                <a:t>I      	De pulsenteller stond dus 0,0035%  te hard:</a:t>
              </a:r>
              <a:endParaRPr lang="nl-NL" altLang="nl-NL" sz="1800" baseline="-25000">
                <a:sym typeface="Wingdings" pitchFamily="2" charset="2"/>
              </a:endParaRPr>
            </a:p>
          </p:txBody>
        </p:sp>
        <p:sp>
          <p:nvSpPr>
            <p:cNvPr id="38927" name="Tekstvak 194"/>
            <p:cNvSpPr txBox="1">
              <a:spLocks noChangeArrowheads="1"/>
            </p:cNvSpPr>
            <p:nvPr/>
          </p:nvSpPr>
          <p:spPr bwMode="auto">
            <a:xfrm>
              <a:off x="3427450" y="5643542"/>
              <a:ext cx="417486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722313" eaLnBrk="0" hangingPunct="0">
                <a:spcBef>
                  <a:spcPct val="20000"/>
                </a:spcBef>
                <a:buChar char="•"/>
                <a:defRPr sz="3200">
                  <a:solidFill>
                    <a:schemeClr val="tx1"/>
                  </a:solidFill>
                  <a:latin typeface="Arial" charset="0"/>
                </a:defRPr>
              </a:lvl1pPr>
              <a:lvl2pPr marL="742950" indent="-285750" defTabSz="722313" eaLnBrk="0" hangingPunct="0">
                <a:spcBef>
                  <a:spcPct val="20000"/>
                </a:spcBef>
                <a:buChar char="–"/>
                <a:defRPr sz="2800">
                  <a:solidFill>
                    <a:schemeClr val="tx1"/>
                  </a:solidFill>
                  <a:latin typeface="Arial" charset="0"/>
                </a:defRPr>
              </a:lvl2pPr>
              <a:lvl3pPr marL="1143000" indent="-228600" defTabSz="722313" eaLnBrk="0" hangingPunct="0">
                <a:spcBef>
                  <a:spcPct val="20000"/>
                </a:spcBef>
                <a:buChar char="•"/>
                <a:defRPr sz="2400">
                  <a:solidFill>
                    <a:schemeClr val="tx1"/>
                  </a:solidFill>
                  <a:latin typeface="Arial" charset="0"/>
                </a:defRPr>
              </a:lvl3pPr>
              <a:lvl4pPr marL="1600200" indent="-228600" defTabSz="722313" eaLnBrk="0" hangingPunct="0">
                <a:spcBef>
                  <a:spcPct val="20000"/>
                </a:spcBef>
                <a:buChar char="–"/>
                <a:defRPr sz="2000">
                  <a:solidFill>
                    <a:schemeClr val="tx1"/>
                  </a:solidFill>
                  <a:latin typeface="Arial" charset="0"/>
                </a:defRPr>
              </a:lvl4pPr>
              <a:lvl5pPr marL="2057400" indent="-228600" defTabSz="722313" eaLnBrk="0" hangingPunct="0">
                <a:spcBef>
                  <a:spcPct val="20000"/>
                </a:spcBef>
                <a:buChar char="»"/>
                <a:defRPr sz="2000">
                  <a:solidFill>
                    <a:schemeClr val="tx1"/>
                  </a:solidFill>
                  <a:latin typeface="Arial" charset="0"/>
                </a:defRPr>
              </a:lvl5pPr>
              <a:lvl6pPr marL="2514600" indent="-228600" defTabSz="722313" eaLnBrk="0" fontAlgn="base" hangingPunct="0">
                <a:spcBef>
                  <a:spcPct val="20000"/>
                </a:spcBef>
                <a:spcAft>
                  <a:spcPct val="0"/>
                </a:spcAft>
                <a:buChar char="»"/>
                <a:defRPr sz="2000">
                  <a:solidFill>
                    <a:schemeClr val="tx1"/>
                  </a:solidFill>
                  <a:latin typeface="Arial" charset="0"/>
                </a:defRPr>
              </a:lvl6pPr>
              <a:lvl7pPr marL="2971800" indent="-228600" defTabSz="722313" eaLnBrk="0" fontAlgn="base" hangingPunct="0">
                <a:spcBef>
                  <a:spcPct val="20000"/>
                </a:spcBef>
                <a:spcAft>
                  <a:spcPct val="0"/>
                </a:spcAft>
                <a:buChar char="»"/>
                <a:defRPr sz="2000">
                  <a:solidFill>
                    <a:schemeClr val="tx1"/>
                  </a:solidFill>
                  <a:latin typeface="Arial" charset="0"/>
                </a:defRPr>
              </a:lvl7pPr>
              <a:lvl8pPr marL="3429000" indent="-228600" defTabSz="722313" eaLnBrk="0" fontAlgn="base" hangingPunct="0">
                <a:spcBef>
                  <a:spcPct val="20000"/>
                </a:spcBef>
                <a:spcAft>
                  <a:spcPct val="0"/>
                </a:spcAft>
                <a:buChar char="»"/>
                <a:defRPr sz="2000">
                  <a:solidFill>
                    <a:schemeClr val="tx1"/>
                  </a:solidFill>
                  <a:latin typeface="Arial" charset="0"/>
                </a:defRPr>
              </a:lvl8pPr>
              <a:lvl9pPr marL="3886200" indent="-228600" defTabSz="722313"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nl-NL" altLang="nl-NL" sz="1800"/>
                <a:t>1,000000 </a:t>
              </a:r>
              <a:r>
                <a:rPr lang="nl-NL" altLang="nl-NL" sz="1800">
                  <a:sym typeface="Wingdings" pitchFamily="2" charset="2"/>
                </a:rPr>
                <a:t> 1,000035 pulsen/sec</a:t>
              </a:r>
              <a:endParaRPr lang="nl-NL" altLang="nl-NL" sz="1800" baseline="-25000">
                <a:sym typeface="Wingdings" pitchFamily="2" charset="2"/>
              </a:endParaRPr>
            </a:p>
          </p:txBody>
        </p:sp>
      </p:grpSp>
      <p:grpSp>
        <p:nvGrpSpPr>
          <p:cNvPr id="59" name="Groep 58"/>
          <p:cNvGrpSpPr>
            <a:grpSpLocks/>
          </p:cNvGrpSpPr>
          <p:nvPr/>
        </p:nvGrpSpPr>
        <p:grpSpPr bwMode="auto">
          <a:xfrm>
            <a:off x="-15875" y="958850"/>
            <a:ext cx="9175750" cy="5084763"/>
            <a:chOff x="-11349" y="866889"/>
            <a:chExt cx="9175953" cy="5085184"/>
          </a:xfrm>
        </p:grpSpPr>
        <p:grpSp>
          <p:nvGrpSpPr>
            <p:cNvPr id="277" name="Groep 276"/>
            <p:cNvGrpSpPr/>
            <p:nvPr/>
          </p:nvGrpSpPr>
          <p:grpSpPr>
            <a:xfrm>
              <a:off x="-11349" y="866889"/>
              <a:ext cx="9175953" cy="5085184"/>
              <a:chOff x="-31953" y="1772816"/>
              <a:chExt cx="9175953" cy="5085184"/>
            </a:xfrm>
            <a:solidFill>
              <a:schemeClr val="bg1"/>
            </a:solidFill>
          </p:grpSpPr>
          <p:sp>
            <p:nvSpPr>
              <p:cNvPr id="278" name="Rechthoek 277"/>
              <p:cNvSpPr/>
              <p:nvPr/>
            </p:nvSpPr>
            <p:spPr>
              <a:xfrm>
                <a:off x="-31953" y="1772816"/>
                <a:ext cx="9175953" cy="508518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p>
            </p:txBody>
          </p:sp>
          <p:grpSp>
            <p:nvGrpSpPr>
              <p:cNvPr id="279" name="Groep 278"/>
              <p:cNvGrpSpPr/>
              <p:nvPr/>
            </p:nvGrpSpPr>
            <p:grpSpPr>
              <a:xfrm>
                <a:off x="6545846" y="1932596"/>
                <a:ext cx="2598154" cy="4397700"/>
                <a:chOff x="6545846" y="1932596"/>
                <a:chExt cx="2598154" cy="4397700"/>
              </a:xfrm>
              <a:grpFill/>
            </p:grpSpPr>
            <p:grpSp>
              <p:nvGrpSpPr>
                <p:cNvPr id="335" name="Group 38"/>
                <p:cNvGrpSpPr>
                  <a:grpSpLocks/>
                </p:cNvGrpSpPr>
                <p:nvPr/>
              </p:nvGrpSpPr>
              <p:grpSpPr bwMode="auto">
                <a:xfrm>
                  <a:off x="6545846" y="1932596"/>
                  <a:ext cx="1914911" cy="3639123"/>
                  <a:chOff x="8570" y="11451"/>
                  <a:chExt cx="2279" cy="2908"/>
                </a:xfrm>
                <a:grpFill/>
              </p:grpSpPr>
              <p:sp>
                <p:nvSpPr>
                  <p:cNvPr id="343" name="Rectangle 39"/>
                  <p:cNvSpPr>
                    <a:spLocks noChangeArrowheads="1"/>
                  </p:cNvSpPr>
                  <p:nvPr/>
                </p:nvSpPr>
                <p:spPr bwMode="auto">
                  <a:xfrm>
                    <a:off x="9157" y="11451"/>
                    <a:ext cx="1032" cy="486"/>
                  </a:xfrm>
                  <a:prstGeom prst="rect">
                    <a:avLst/>
                  </a:prstGeom>
                  <a:grpFill/>
                  <a:ln w="9525">
                    <a:solidFill>
                      <a:srgbClr val="000000"/>
                    </a:solidFill>
                    <a:miter lim="800000"/>
                    <a:headEnd/>
                    <a:tailEnd/>
                  </a:ln>
                </p:spPr>
                <p:txBody>
                  <a:bodyPr/>
                  <a:lstStyle/>
                  <a:p>
                    <a:pPr>
                      <a:defRPr/>
                    </a:pPr>
                    <a:endParaRPr lang="nl-NL"/>
                  </a:p>
                </p:txBody>
              </p:sp>
              <p:sp>
                <p:nvSpPr>
                  <p:cNvPr id="344" name="Line 40"/>
                  <p:cNvSpPr>
                    <a:spLocks noChangeShapeType="1"/>
                  </p:cNvSpPr>
                  <p:nvPr/>
                </p:nvSpPr>
                <p:spPr bwMode="auto">
                  <a:xfrm flipH="1">
                    <a:off x="9673" y="11481"/>
                    <a:ext cx="12" cy="456"/>
                  </a:xfrm>
                  <a:prstGeom prst="line">
                    <a:avLst/>
                  </a:prstGeom>
                  <a:grpFill/>
                  <a:ln w="9525">
                    <a:solidFill>
                      <a:srgbClr val="000000"/>
                    </a:solidFill>
                    <a:round/>
                    <a:headEnd/>
                    <a:tailEnd/>
                  </a:ln>
                  <a:extLst/>
                </p:spPr>
                <p:txBody>
                  <a:bodyPr/>
                  <a:lstStyle/>
                  <a:p>
                    <a:pPr>
                      <a:defRPr/>
                    </a:pPr>
                    <a:endParaRPr lang="nl-NL"/>
                  </a:p>
                </p:txBody>
              </p:sp>
              <p:grpSp>
                <p:nvGrpSpPr>
                  <p:cNvPr id="345" name="Group 41"/>
                  <p:cNvGrpSpPr>
                    <a:grpSpLocks/>
                  </p:cNvGrpSpPr>
                  <p:nvPr/>
                </p:nvGrpSpPr>
                <p:grpSpPr bwMode="auto">
                  <a:xfrm>
                    <a:off x="8570" y="12151"/>
                    <a:ext cx="2279" cy="2208"/>
                    <a:chOff x="8570" y="12151"/>
                    <a:chExt cx="2279" cy="2208"/>
                  </a:xfrm>
                  <a:grpFill/>
                </p:grpSpPr>
                <p:grpSp>
                  <p:nvGrpSpPr>
                    <p:cNvPr id="346" name="Group 42"/>
                    <p:cNvGrpSpPr>
                      <a:grpSpLocks/>
                    </p:cNvGrpSpPr>
                    <p:nvPr/>
                  </p:nvGrpSpPr>
                  <p:grpSpPr bwMode="auto">
                    <a:xfrm>
                      <a:off x="8570" y="12151"/>
                      <a:ext cx="2279" cy="2208"/>
                      <a:chOff x="8570" y="12151"/>
                      <a:chExt cx="2279" cy="2208"/>
                    </a:xfrm>
                    <a:grpFill/>
                  </p:grpSpPr>
                  <p:sp>
                    <p:nvSpPr>
                      <p:cNvPr id="348" name="Rectangle 43"/>
                      <p:cNvSpPr>
                        <a:spLocks noChangeArrowheads="1"/>
                      </p:cNvSpPr>
                      <p:nvPr/>
                    </p:nvSpPr>
                    <p:spPr bwMode="auto">
                      <a:xfrm>
                        <a:off x="9109" y="12151"/>
                        <a:ext cx="1212" cy="2208"/>
                      </a:xfrm>
                      <a:prstGeom prst="rect">
                        <a:avLst/>
                      </a:prstGeom>
                      <a:grpFill/>
                      <a:ln w="9525">
                        <a:solidFill>
                          <a:srgbClr val="000000"/>
                        </a:solidFill>
                        <a:miter lim="800000"/>
                        <a:headEnd/>
                        <a:tailEnd/>
                      </a:ln>
                    </p:spPr>
                    <p:txBody>
                      <a:bodyPr/>
                      <a:lstStyle/>
                      <a:p>
                        <a:pPr>
                          <a:defRPr/>
                        </a:pPr>
                        <a:endParaRPr lang="nl-NL"/>
                      </a:p>
                    </p:txBody>
                  </p:sp>
                  <p:sp>
                    <p:nvSpPr>
                      <p:cNvPr id="349" name="Line 44"/>
                      <p:cNvSpPr>
                        <a:spLocks noChangeShapeType="1"/>
                      </p:cNvSpPr>
                      <p:nvPr/>
                    </p:nvSpPr>
                    <p:spPr bwMode="auto">
                      <a:xfrm>
                        <a:off x="10297" y="12861"/>
                        <a:ext cx="318" cy="0"/>
                      </a:xfrm>
                      <a:prstGeom prst="line">
                        <a:avLst/>
                      </a:prstGeom>
                      <a:grpFill/>
                      <a:ln w="9525">
                        <a:solidFill>
                          <a:srgbClr val="000000"/>
                        </a:solidFill>
                        <a:round/>
                        <a:headEnd/>
                        <a:tailEnd/>
                      </a:ln>
                      <a:extLst/>
                    </p:spPr>
                    <p:txBody>
                      <a:bodyPr/>
                      <a:lstStyle/>
                      <a:p>
                        <a:pPr>
                          <a:defRPr/>
                        </a:pPr>
                        <a:endParaRPr lang="nl-NL"/>
                      </a:p>
                    </p:txBody>
                  </p:sp>
                  <p:sp>
                    <p:nvSpPr>
                      <p:cNvPr id="350" name="Line 45"/>
                      <p:cNvSpPr>
                        <a:spLocks noChangeShapeType="1"/>
                      </p:cNvSpPr>
                      <p:nvPr/>
                    </p:nvSpPr>
                    <p:spPr bwMode="auto">
                      <a:xfrm>
                        <a:off x="10309" y="12567"/>
                        <a:ext cx="318" cy="0"/>
                      </a:xfrm>
                      <a:prstGeom prst="line">
                        <a:avLst/>
                      </a:prstGeom>
                      <a:grpFill/>
                      <a:ln w="9525">
                        <a:solidFill>
                          <a:srgbClr val="000000"/>
                        </a:solidFill>
                        <a:round/>
                        <a:headEnd/>
                        <a:tailEnd/>
                      </a:ln>
                      <a:extLst/>
                    </p:spPr>
                    <p:txBody>
                      <a:bodyPr/>
                      <a:lstStyle/>
                      <a:p>
                        <a:pPr>
                          <a:defRPr/>
                        </a:pPr>
                        <a:endParaRPr lang="nl-NL"/>
                      </a:p>
                    </p:txBody>
                  </p:sp>
                  <p:sp>
                    <p:nvSpPr>
                      <p:cNvPr id="351" name="Line 46"/>
                      <p:cNvSpPr>
                        <a:spLocks noChangeShapeType="1"/>
                      </p:cNvSpPr>
                      <p:nvPr/>
                    </p:nvSpPr>
                    <p:spPr bwMode="auto">
                      <a:xfrm flipV="1">
                        <a:off x="10303" y="13125"/>
                        <a:ext cx="546" cy="0"/>
                      </a:xfrm>
                      <a:prstGeom prst="line">
                        <a:avLst/>
                      </a:prstGeom>
                      <a:grpFill/>
                      <a:ln w="9525">
                        <a:solidFill>
                          <a:srgbClr val="000000"/>
                        </a:solidFill>
                        <a:round/>
                        <a:headEnd/>
                        <a:tailEnd/>
                      </a:ln>
                      <a:extLst/>
                    </p:spPr>
                    <p:txBody>
                      <a:bodyPr/>
                      <a:lstStyle/>
                      <a:p>
                        <a:pPr>
                          <a:defRPr/>
                        </a:pPr>
                        <a:endParaRPr lang="nl-NL"/>
                      </a:p>
                    </p:txBody>
                  </p:sp>
                  <p:sp>
                    <p:nvSpPr>
                      <p:cNvPr id="352" name="Line 47"/>
                      <p:cNvSpPr>
                        <a:spLocks noChangeShapeType="1"/>
                      </p:cNvSpPr>
                      <p:nvPr/>
                    </p:nvSpPr>
                    <p:spPr bwMode="auto">
                      <a:xfrm>
                        <a:off x="10303" y="13449"/>
                        <a:ext cx="546" cy="10"/>
                      </a:xfrm>
                      <a:prstGeom prst="line">
                        <a:avLst/>
                      </a:prstGeom>
                      <a:grpFill/>
                      <a:ln w="9525">
                        <a:solidFill>
                          <a:srgbClr val="000000"/>
                        </a:solidFill>
                        <a:round/>
                        <a:headEnd/>
                        <a:tailEnd/>
                      </a:ln>
                      <a:extLst/>
                    </p:spPr>
                    <p:txBody>
                      <a:bodyPr/>
                      <a:lstStyle/>
                      <a:p>
                        <a:pPr>
                          <a:defRPr/>
                        </a:pPr>
                        <a:endParaRPr lang="nl-NL"/>
                      </a:p>
                    </p:txBody>
                  </p:sp>
                  <p:sp>
                    <p:nvSpPr>
                      <p:cNvPr id="353" name="Line 48"/>
                      <p:cNvSpPr>
                        <a:spLocks noChangeShapeType="1"/>
                      </p:cNvSpPr>
                      <p:nvPr/>
                    </p:nvSpPr>
                    <p:spPr bwMode="auto">
                      <a:xfrm>
                        <a:off x="10315" y="13779"/>
                        <a:ext cx="318" cy="0"/>
                      </a:xfrm>
                      <a:prstGeom prst="line">
                        <a:avLst/>
                      </a:prstGeom>
                      <a:grpFill/>
                      <a:ln w="9525">
                        <a:solidFill>
                          <a:srgbClr val="000000"/>
                        </a:solidFill>
                        <a:round/>
                        <a:headEnd/>
                        <a:tailEnd/>
                      </a:ln>
                      <a:extLst/>
                    </p:spPr>
                    <p:txBody>
                      <a:bodyPr/>
                      <a:lstStyle/>
                      <a:p>
                        <a:pPr>
                          <a:defRPr/>
                        </a:pPr>
                        <a:endParaRPr lang="nl-NL"/>
                      </a:p>
                    </p:txBody>
                  </p:sp>
                  <p:sp>
                    <p:nvSpPr>
                      <p:cNvPr id="354" name="Line 49"/>
                      <p:cNvSpPr>
                        <a:spLocks noChangeShapeType="1"/>
                      </p:cNvSpPr>
                      <p:nvPr/>
                    </p:nvSpPr>
                    <p:spPr bwMode="auto">
                      <a:xfrm>
                        <a:off x="8821" y="13155"/>
                        <a:ext cx="318" cy="0"/>
                      </a:xfrm>
                      <a:prstGeom prst="line">
                        <a:avLst/>
                      </a:prstGeom>
                      <a:grpFill/>
                      <a:ln w="9525">
                        <a:solidFill>
                          <a:srgbClr val="000000"/>
                        </a:solidFill>
                        <a:round/>
                        <a:headEnd/>
                        <a:tailEnd/>
                      </a:ln>
                      <a:extLst/>
                    </p:spPr>
                    <p:txBody>
                      <a:bodyPr/>
                      <a:lstStyle/>
                      <a:p>
                        <a:pPr>
                          <a:defRPr/>
                        </a:pPr>
                        <a:endParaRPr lang="nl-NL"/>
                      </a:p>
                    </p:txBody>
                  </p:sp>
                  <p:sp>
                    <p:nvSpPr>
                      <p:cNvPr id="355" name="Line 50"/>
                      <p:cNvSpPr>
                        <a:spLocks noChangeShapeType="1"/>
                      </p:cNvSpPr>
                      <p:nvPr/>
                    </p:nvSpPr>
                    <p:spPr bwMode="auto">
                      <a:xfrm>
                        <a:off x="8797" y="13791"/>
                        <a:ext cx="318" cy="0"/>
                      </a:xfrm>
                      <a:prstGeom prst="line">
                        <a:avLst/>
                      </a:prstGeom>
                      <a:grpFill/>
                      <a:ln w="9525">
                        <a:solidFill>
                          <a:srgbClr val="000000"/>
                        </a:solidFill>
                        <a:round/>
                        <a:headEnd/>
                        <a:tailEnd/>
                      </a:ln>
                      <a:extLst/>
                    </p:spPr>
                    <p:txBody>
                      <a:bodyPr/>
                      <a:lstStyle/>
                      <a:p>
                        <a:pPr>
                          <a:defRPr/>
                        </a:pPr>
                        <a:endParaRPr lang="nl-NL"/>
                      </a:p>
                    </p:txBody>
                  </p:sp>
                  <p:sp>
                    <p:nvSpPr>
                      <p:cNvPr id="356" name="Line 51"/>
                      <p:cNvSpPr>
                        <a:spLocks noChangeShapeType="1"/>
                      </p:cNvSpPr>
                      <p:nvPr/>
                    </p:nvSpPr>
                    <p:spPr bwMode="auto">
                      <a:xfrm>
                        <a:off x="8570" y="12567"/>
                        <a:ext cx="545" cy="0"/>
                      </a:xfrm>
                      <a:prstGeom prst="line">
                        <a:avLst/>
                      </a:prstGeom>
                      <a:grpFill/>
                      <a:ln w="9525">
                        <a:solidFill>
                          <a:srgbClr val="000000"/>
                        </a:solidFill>
                        <a:round/>
                        <a:headEnd/>
                        <a:tailEnd/>
                      </a:ln>
                      <a:extLst/>
                    </p:spPr>
                    <p:txBody>
                      <a:bodyPr/>
                      <a:lstStyle/>
                      <a:p>
                        <a:pPr>
                          <a:defRPr/>
                        </a:pPr>
                        <a:endParaRPr lang="nl-NL"/>
                      </a:p>
                    </p:txBody>
                  </p:sp>
                  <p:sp>
                    <p:nvSpPr>
                      <p:cNvPr id="357" name="Line 52"/>
                      <p:cNvSpPr>
                        <a:spLocks noChangeShapeType="1"/>
                      </p:cNvSpPr>
                      <p:nvPr/>
                    </p:nvSpPr>
                    <p:spPr bwMode="auto">
                      <a:xfrm>
                        <a:off x="10309" y="14047"/>
                        <a:ext cx="318" cy="0"/>
                      </a:xfrm>
                      <a:prstGeom prst="line">
                        <a:avLst/>
                      </a:prstGeom>
                      <a:grpFill/>
                      <a:ln w="9525">
                        <a:solidFill>
                          <a:srgbClr val="000000"/>
                        </a:solidFill>
                        <a:round/>
                        <a:headEnd/>
                        <a:tailEnd/>
                      </a:ln>
                      <a:extLst/>
                    </p:spPr>
                    <p:txBody>
                      <a:bodyPr/>
                      <a:lstStyle/>
                      <a:p>
                        <a:pPr>
                          <a:defRPr/>
                        </a:pPr>
                        <a:endParaRPr lang="nl-NL"/>
                      </a:p>
                    </p:txBody>
                  </p:sp>
                </p:grpSp>
                <p:sp>
                  <p:nvSpPr>
                    <p:cNvPr id="347" name="Text Box 53"/>
                    <p:cNvSpPr txBox="1">
                      <a:spLocks noChangeArrowheads="1"/>
                    </p:cNvSpPr>
                    <p:nvPr/>
                  </p:nvSpPr>
                  <p:spPr bwMode="auto">
                    <a:xfrm>
                      <a:off x="9169" y="12641"/>
                      <a:ext cx="1107" cy="1474"/>
                    </a:xfrm>
                    <a:prstGeom prst="rect">
                      <a:avLst/>
                    </a:prstGeom>
                    <a:grpFill/>
                    <a:ln w="9525">
                      <a:solidFill>
                        <a:srgbClr val="FFFFFF"/>
                      </a:solidFill>
                      <a:miter lim="800000"/>
                      <a:headEnd/>
                      <a:tailEnd/>
                    </a:ln>
                  </p:spPr>
                  <p:txBody>
                    <a:bodyPr/>
                    <a:lstStyle/>
                    <a:p>
                      <a:pPr>
                        <a:defRPr/>
                      </a:pPr>
                      <a:endParaRPr lang="nl-NL">
                        <a:latin typeface="Arial" pitchFamily="34" charset="0"/>
                      </a:endParaRPr>
                    </a:p>
                  </p:txBody>
                </p:sp>
              </p:grpSp>
            </p:grpSp>
            <p:sp>
              <p:nvSpPr>
                <p:cNvPr id="336" name="Text Box 35"/>
                <p:cNvSpPr txBox="1">
                  <a:spLocks noChangeArrowheads="1"/>
                </p:cNvSpPr>
                <p:nvPr/>
              </p:nvSpPr>
              <p:spPr bwMode="auto">
                <a:xfrm>
                  <a:off x="7207957" y="3394556"/>
                  <a:ext cx="771342" cy="1591804"/>
                </a:xfrm>
                <a:prstGeom prst="rect">
                  <a:avLst/>
                </a:prstGeom>
                <a:grpFill/>
                <a:ln w="9525">
                  <a:solidFill>
                    <a:srgbClr val="FFFFFF"/>
                  </a:solidFill>
                  <a:miter lim="800000"/>
                  <a:headEnd/>
                  <a:tailEnd/>
                </a:ln>
              </p:spPr>
              <p:txBody>
                <a:bodyPr/>
                <a:lstStyle/>
                <a:p>
                  <a:pPr>
                    <a:spcAft>
                      <a:spcPts val="1000"/>
                    </a:spcAft>
                    <a:defRPr/>
                  </a:pPr>
                  <a:r>
                    <a:rPr lang="nl-NL" sz="1400" b="1" dirty="0">
                      <a:latin typeface="Calibri" pitchFamily="34" charset="0"/>
                    </a:rPr>
                    <a:t>TEL</a:t>
                  </a:r>
                </a:p>
                <a:p>
                  <a:pPr>
                    <a:spcAft>
                      <a:spcPts val="1000"/>
                    </a:spcAft>
                    <a:defRPr/>
                  </a:pPr>
                  <a:r>
                    <a:rPr lang="nl-NL" sz="1400" b="1" dirty="0">
                      <a:latin typeface="Calibri" pitchFamily="34" charset="0"/>
                    </a:rPr>
                    <a:t>UUR</a:t>
                  </a:r>
                  <a:endParaRPr lang="nl-NL" dirty="0">
                    <a:latin typeface="Arial" pitchFamily="34" charset="0"/>
                  </a:endParaRPr>
                </a:p>
              </p:txBody>
            </p:sp>
            <p:sp>
              <p:nvSpPr>
                <p:cNvPr id="337" name="Text Box 35"/>
                <p:cNvSpPr txBox="1">
                  <a:spLocks noChangeArrowheads="1"/>
                </p:cNvSpPr>
                <p:nvPr/>
              </p:nvSpPr>
              <p:spPr bwMode="auto">
                <a:xfrm>
                  <a:off x="6633916" y="4482510"/>
                  <a:ext cx="256430" cy="310828"/>
                </a:xfrm>
                <a:prstGeom prst="rect">
                  <a:avLst/>
                </a:prstGeom>
                <a:grpFill/>
                <a:ln w="9525">
                  <a:solidFill>
                    <a:srgbClr val="FFFFFF"/>
                  </a:solidFill>
                  <a:miter lim="800000"/>
                  <a:headEnd/>
                  <a:tailEnd/>
                </a:ln>
              </p:spPr>
              <p:txBody>
                <a:bodyPr/>
                <a:lstStyle/>
                <a:p>
                  <a:pPr>
                    <a:spcAft>
                      <a:spcPts val="1000"/>
                    </a:spcAft>
                    <a:defRPr/>
                  </a:pPr>
                  <a:r>
                    <a:rPr lang="nl-NL" sz="1400" b="1" dirty="0">
                      <a:latin typeface="Calibri" pitchFamily="34" charset="0"/>
                    </a:rPr>
                    <a:t>r</a:t>
                  </a:r>
                  <a:endParaRPr lang="nl-NL" dirty="0">
                    <a:latin typeface="Arial" pitchFamily="34" charset="0"/>
                  </a:endParaRPr>
                </a:p>
              </p:txBody>
            </p:sp>
            <p:sp>
              <p:nvSpPr>
                <p:cNvPr id="338" name="Line 46"/>
                <p:cNvSpPr>
                  <a:spLocks noChangeShapeType="1"/>
                </p:cNvSpPr>
                <p:nvPr/>
              </p:nvSpPr>
              <p:spPr bwMode="auto">
                <a:xfrm>
                  <a:off x="6736581" y="6309320"/>
                  <a:ext cx="2054798" cy="20122"/>
                </a:xfrm>
                <a:prstGeom prst="line">
                  <a:avLst/>
                </a:prstGeom>
                <a:grpFill/>
                <a:ln w="9525">
                  <a:solidFill>
                    <a:srgbClr val="000000"/>
                  </a:solidFill>
                  <a:round/>
                  <a:headEnd/>
                  <a:tailEnd/>
                </a:ln>
                <a:extLst/>
              </p:spPr>
              <p:txBody>
                <a:bodyPr/>
                <a:lstStyle/>
                <a:p>
                  <a:pPr>
                    <a:defRPr/>
                  </a:pPr>
                  <a:endParaRPr lang="nl-NL"/>
                </a:p>
              </p:txBody>
            </p:sp>
            <p:sp>
              <p:nvSpPr>
                <p:cNvPr id="339" name="Line 46"/>
                <p:cNvSpPr>
                  <a:spLocks noChangeShapeType="1"/>
                </p:cNvSpPr>
                <p:nvPr/>
              </p:nvSpPr>
              <p:spPr bwMode="auto">
                <a:xfrm flipH="1" flipV="1">
                  <a:off x="8791378" y="4559369"/>
                  <a:ext cx="0" cy="1770927"/>
                </a:xfrm>
                <a:prstGeom prst="line">
                  <a:avLst/>
                </a:prstGeom>
                <a:grpFill/>
                <a:ln w="9525">
                  <a:solidFill>
                    <a:srgbClr val="000000"/>
                  </a:solidFill>
                  <a:round/>
                  <a:headEnd/>
                  <a:tailEnd/>
                </a:ln>
                <a:extLst/>
              </p:spPr>
              <p:txBody>
                <a:bodyPr/>
                <a:lstStyle/>
                <a:p>
                  <a:pPr>
                    <a:defRPr/>
                  </a:pPr>
                  <a:endParaRPr lang="nl-NL"/>
                </a:p>
              </p:txBody>
            </p:sp>
            <p:sp>
              <p:nvSpPr>
                <p:cNvPr id="340" name="Line 46"/>
                <p:cNvSpPr>
                  <a:spLocks noChangeShapeType="1"/>
                </p:cNvSpPr>
                <p:nvPr/>
              </p:nvSpPr>
              <p:spPr bwMode="auto">
                <a:xfrm flipH="1" flipV="1">
                  <a:off x="6735288" y="4860913"/>
                  <a:ext cx="0" cy="1440361"/>
                </a:xfrm>
                <a:prstGeom prst="line">
                  <a:avLst/>
                </a:prstGeom>
                <a:grpFill/>
                <a:ln w="9525">
                  <a:solidFill>
                    <a:srgbClr val="000000"/>
                  </a:solidFill>
                  <a:round/>
                  <a:headEnd/>
                  <a:tailEnd/>
                </a:ln>
                <a:extLst/>
              </p:spPr>
              <p:txBody>
                <a:bodyPr/>
                <a:lstStyle/>
                <a:p>
                  <a:pPr>
                    <a:defRPr/>
                  </a:pPr>
                  <a:endParaRPr lang="nl-NL"/>
                </a:p>
              </p:txBody>
            </p:sp>
            <p:sp>
              <p:nvSpPr>
                <p:cNvPr id="341" name="Rectangle 39"/>
                <p:cNvSpPr>
                  <a:spLocks noChangeArrowheads="1"/>
                </p:cNvSpPr>
                <p:nvPr/>
              </p:nvSpPr>
              <p:spPr bwMode="auto">
                <a:xfrm>
                  <a:off x="8438756" y="3878425"/>
                  <a:ext cx="705244" cy="845884"/>
                </a:xfrm>
                <a:prstGeom prst="rect">
                  <a:avLst/>
                </a:prstGeom>
                <a:grpFill/>
                <a:ln w="9525">
                  <a:solidFill>
                    <a:srgbClr val="000000"/>
                  </a:solidFill>
                  <a:miter lim="800000"/>
                  <a:headEnd/>
                  <a:tailEnd/>
                </a:ln>
              </p:spPr>
              <p:txBody>
                <a:bodyPr/>
                <a:lstStyle/>
                <a:p>
                  <a:pPr>
                    <a:defRPr/>
                  </a:pPr>
                  <a:endParaRPr lang="nl-NL"/>
                </a:p>
              </p:txBody>
            </p:sp>
            <p:sp>
              <p:nvSpPr>
                <p:cNvPr id="342" name="Text Box 35"/>
                <p:cNvSpPr txBox="1">
                  <a:spLocks noChangeArrowheads="1"/>
                </p:cNvSpPr>
                <p:nvPr/>
              </p:nvSpPr>
              <p:spPr bwMode="auto">
                <a:xfrm>
                  <a:off x="8450374" y="3982705"/>
                  <a:ext cx="613302" cy="576664"/>
                </a:xfrm>
                <a:prstGeom prst="rect">
                  <a:avLst/>
                </a:prstGeom>
                <a:grpFill/>
                <a:ln w="9525">
                  <a:solidFill>
                    <a:srgbClr val="FFFFFF"/>
                  </a:solidFill>
                  <a:miter lim="800000"/>
                  <a:headEnd/>
                  <a:tailEnd/>
                </a:ln>
              </p:spPr>
              <p:txBody>
                <a:bodyPr/>
                <a:lstStyle/>
                <a:p>
                  <a:pPr>
                    <a:spcAft>
                      <a:spcPts val="1000"/>
                    </a:spcAft>
                    <a:defRPr/>
                  </a:pPr>
                  <a:r>
                    <a:rPr lang="nl-NL" sz="1400" b="1" dirty="0">
                      <a:latin typeface="Calibri" pitchFamily="34" charset="0"/>
                    </a:rPr>
                    <a:t>   EN</a:t>
                  </a:r>
                </a:p>
                <a:p>
                  <a:pPr>
                    <a:spcAft>
                      <a:spcPts val="1000"/>
                    </a:spcAft>
                    <a:defRPr/>
                  </a:pPr>
                  <a:r>
                    <a:rPr lang="nl-NL" sz="1400" b="1" dirty="0">
                      <a:latin typeface="Calibri" pitchFamily="34" charset="0"/>
                    </a:rPr>
                    <a:t> 4   8</a:t>
                  </a:r>
                  <a:endParaRPr lang="nl-NL" dirty="0">
                    <a:latin typeface="Arial" pitchFamily="34" charset="0"/>
                  </a:endParaRPr>
                </a:p>
              </p:txBody>
            </p:sp>
          </p:grpSp>
          <p:grpSp>
            <p:nvGrpSpPr>
              <p:cNvPr id="280" name="Groep 279"/>
              <p:cNvGrpSpPr/>
              <p:nvPr/>
            </p:nvGrpSpPr>
            <p:grpSpPr>
              <a:xfrm>
                <a:off x="3569428" y="1981523"/>
                <a:ext cx="3409386" cy="4347919"/>
                <a:chOff x="3569428" y="1981523"/>
                <a:chExt cx="3409386" cy="4347919"/>
              </a:xfrm>
              <a:grpFill/>
            </p:grpSpPr>
            <p:grpSp>
              <p:nvGrpSpPr>
                <p:cNvPr id="311" name="Group 54"/>
                <p:cNvGrpSpPr>
                  <a:grpSpLocks/>
                </p:cNvGrpSpPr>
                <p:nvPr/>
              </p:nvGrpSpPr>
              <p:grpSpPr bwMode="auto">
                <a:xfrm>
                  <a:off x="3569428" y="2808589"/>
                  <a:ext cx="2088842" cy="2763130"/>
                  <a:chOff x="5405" y="12157"/>
                  <a:chExt cx="2486" cy="2208"/>
                </a:xfrm>
                <a:grpFill/>
              </p:grpSpPr>
              <p:grpSp>
                <p:nvGrpSpPr>
                  <p:cNvPr id="322" name="Group 55"/>
                  <p:cNvGrpSpPr>
                    <a:grpSpLocks/>
                  </p:cNvGrpSpPr>
                  <p:nvPr/>
                </p:nvGrpSpPr>
                <p:grpSpPr bwMode="auto">
                  <a:xfrm>
                    <a:off x="5405" y="12157"/>
                    <a:ext cx="2486" cy="2208"/>
                    <a:chOff x="5405" y="12157"/>
                    <a:chExt cx="2486" cy="2208"/>
                  </a:xfrm>
                  <a:grpFill/>
                </p:grpSpPr>
                <p:grpSp>
                  <p:nvGrpSpPr>
                    <p:cNvPr id="323" name="Group 56"/>
                    <p:cNvGrpSpPr>
                      <a:grpSpLocks/>
                    </p:cNvGrpSpPr>
                    <p:nvPr/>
                  </p:nvGrpSpPr>
                  <p:grpSpPr bwMode="auto">
                    <a:xfrm>
                      <a:off x="5405" y="12157"/>
                      <a:ext cx="2486" cy="2208"/>
                      <a:chOff x="5405" y="12157"/>
                      <a:chExt cx="2486" cy="2208"/>
                    </a:xfrm>
                    <a:grpFill/>
                  </p:grpSpPr>
                  <p:sp>
                    <p:nvSpPr>
                      <p:cNvPr id="325" name="Rectangle 57"/>
                      <p:cNvSpPr>
                        <a:spLocks noChangeArrowheads="1"/>
                      </p:cNvSpPr>
                      <p:nvPr/>
                    </p:nvSpPr>
                    <p:spPr bwMode="auto">
                      <a:xfrm>
                        <a:off x="6091" y="12157"/>
                        <a:ext cx="1212" cy="2208"/>
                      </a:xfrm>
                      <a:prstGeom prst="rect">
                        <a:avLst/>
                      </a:prstGeom>
                      <a:grpFill/>
                      <a:ln w="9525">
                        <a:solidFill>
                          <a:srgbClr val="000000"/>
                        </a:solidFill>
                        <a:miter lim="800000"/>
                        <a:headEnd/>
                        <a:tailEnd/>
                      </a:ln>
                    </p:spPr>
                    <p:txBody>
                      <a:bodyPr/>
                      <a:lstStyle/>
                      <a:p>
                        <a:pPr>
                          <a:defRPr/>
                        </a:pPr>
                        <a:endParaRPr lang="nl-NL"/>
                      </a:p>
                    </p:txBody>
                  </p:sp>
                  <p:sp>
                    <p:nvSpPr>
                      <p:cNvPr id="326" name="Line 58"/>
                      <p:cNvSpPr>
                        <a:spLocks noChangeShapeType="1"/>
                      </p:cNvSpPr>
                      <p:nvPr/>
                    </p:nvSpPr>
                    <p:spPr bwMode="auto">
                      <a:xfrm flipV="1">
                        <a:off x="5405" y="12634"/>
                        <a:ext cx="686" cy="11"/>
                      </a:xfrm>
                      <a:prstGeom prst="line">
                        <a:avLst/>
                      </a:prstGeom>
                      <a:grpFill/>
                      <a:ln w="9525">
                        <a:solidFill>
                          <a:srgbClr val="000000"/>
                        </a:solidFill>
                        <a:round/>
                        <a:headEnd/>
                        <a:tailEnd/>
                      </a:ln>
                      <a:extLst/>
                    </p:spPr>
                    <p:txBody>
                      <a:bodyPr/>
                      <a:lstStyle/>
                      <a:p>
                        <a:pPr>
                          <a:defRPr/>
                        </a:pPr>
                        <a:endParaRPr lang="nl-NL"/>
                      </a:p>
                    </p:txBody>
                  </p:sp>
                  <p:sp>
                    <p:nvSpPr>
                      <p:cNvPr id="327" name="Line 59"/>
                      <p:cNvSpPr>
                        <a:spLocks noChangeShapeType="1"/>
                      </p:cNvSpPr>
                      <p:nvPr/>
                    </p:nvSpPr>
                    <p:spPr bwMode="auto">
                      <a:xfrm>
                        <a:off x="5755" y="13159"/>
                        <a:ext cx="318" cy="0"/>
                      </a:xfrm>
                      <a:prstGeom prst="line">
                        <a:avLst/>
                      </a:prstGeom>
                      <a:grpFill/>
                      <a:ln w="9525">
                        <a:solidFill>
                          <a:srgbClr val="000000"/>
                        </a:solidFill>
                        <a:round/>
                        <a:headEnd/>
                        <a:tailEnd/>
                      </a:ln>
                      <a:extLst/>
                    </p:spPr>
                    <p:txBody>
                      <a:bodyPr/>
                      <a:lstStyle/>
                      <a:p>
                        <a:pPr>
                          <a:defRPr/>
                        </a:pPr>
                        <a:endParaRPr lang="nl-NL"/>
                      </a:p>
                    </p:txBody>
                  </p:sp>
                  <p:sp>
                    <p:nvSpPr>
                      <p:cNvPr id="328" name="Line 60"/>
                      <p:cNvSpPr>
                        <a:spLocks noChangeShapeType="1"/>
                      </p:cNvSpPr>
                      <p:nvPr/>
                    </p:nvSpPr>
                    <p:spPr bwMode="auto">
                      <a:xfrm>
                        <a:off x="5773" y="13743"/>
                        <a:ext cx="318" cy="0"/>
                      </a:xfrm>
                      <a:prstGeom prst="line">
                        <a:avLst/>
                      </a:prstGeom>
                      <a:grpFill/>
                      <a:ln w="9525">
                        <a:solidFill>
                          <a:srgbClr val="000000"/>
                        </a:solidFill>
                        <a:round/>
                        <a:headEnd/>
                        <a:tailEnd/>
                      </a:ln>
                      <a:extLst/>
                    </p:spPr>
                    <p:txBody>
                      <a:bodyPr/>
                      <a:lstStyle/>
                      <a:p>
                        <a:pPr>
                          <a:defRPr/>
                        </a:pPr>
                        <a:endParaRPr lang="nl-NL"/>
                      </a:p>
                    </p:txBody>
                  </p:sp>
                  <p:sp>
                    <p:nvSpPr>
                      <p:cNvPr id="329" name="Line 61"/>
                      <p:cNvSpPr>
                        <a:spLocks noChangeShapeType="1"/>
                      </p:cNvSpPr>
                      <p:nvPr/>
                    </p:nvSpPr>
                    <p:spPr bwMode="auto">
                      <a:xfrm>
                        <a:off x="7321" y="12537"/>
                        <a:ext cx="570" cy="5"/>
                      </a:xfrm>
                      <a:prstGeom prst="line">
                        <a:avLst/>
                      </a:prstGeom>
                      <a:grpFill/>
                      <a:ln w="9525">
                        <a:solidFill>
                          <a:srgbClr val="000000"/>
                        </a:solidFill>
                        <a:round/>
                        <a:headEnd/>
                        <a:tailEnd/>
                      </a:ln>
                      <a:extLst/>
                    </p:spPr>
                    <p:txBody>
                      <a:bodyPr/>
                      <a:lstStyle/>
                      <a:p>
                        <a:pPr>
                          <a:defRPr/>
                        </a:pPr>
                        <a:endParaRPr lang="nl-NL"/>
                      </a:p>
                    </p:txBody>
                  </p:sp>
                  <p:sp>
                    <p:nvSpPr>
                      <p:cNvPr id="330" name="Line 62"/>
                      <p:cNvSpPr>
                        <a:spLocks noChangeShapeType="1"/>
                      </p:cNvSpPr>
                      <p:nvPr/>
                    </p:nvSpPr>
                    <p:spPr bwMode="auto">
                      <a:xfrm>
                        <a:off x="7297" y="12831"/>
                        <a:ext cx="594" cy="0"/>
                      </a:xfrm>
                      <a:prstGeom prst="line">
                        <a:avLst/>
                      </a:prstGeom>
                      <a:grpFill/>
                      <a:ln w="9525">
                        <a:solidFill>
                          <a:srgbClr val="000000"/>
                        </a:solidFill>
                        <a:round/>
                        <a:headEnd/>
                        <a:tailEnd/>
                      </a:ln>
                      <a:extLst/>
                    </p:spPr>
                    <p:txBody>
                      <a:bodyPr/>
                      <a:lstStyle/>
                      <a:p>
                        <a:pPr>
                          <a:defRPr/>
                        </a:pPr>
                        <a:endParaRPr lang="nl-NL"/>
                      </a:p>
                    </p:txBody>
                  </p:sp>
                  <p:sp>
                    <p:nvSpPr>
                      <p:cNvPr id="331" name="Line 63"/>
                      <p:cNvSpPr>
                        <a:spLocks noChangeShapeType="1"/>
                      </p:cNvSpPr>
                      <p:nvPr/>
                    </p:nvSpPr>
                    <p:spPr bwMode="auto">
                      <a:xfrm>
                        <a:off x="7279" y="13113"/>
                        <a:ext cx="612" cy="0"/>
                      </a:xfrm>
                      <a:prstGeom prst="line">
                        <a:avLst/>
                      </a:prstGeom>
                      <a:grpFill/>
                      <a:ln w="9525">
                        <a:solidFill>
                          <a:srgbClr val="000000"/>
                        </a:solidFill>
                        <a:round/>
                        <a:headEnd/>
                        <a:tailEnd/>
                      </a:ln>
                      <a:extLst/>
                    </p:spPr>
                    <p:txBody>
                      <a:bodyPr/>
                      <a:lstStyle/>
                      <a:p>
                        <a:pPr>
                          <a:defRPr/>
                        </a:pPr>
                        <a:endParaRPr lang="nl-NL"/>
                      </a:p>
                    </p:txBody>
                  </p:sp>
                  <p:sp>
                    <p:nvSpPr>
                      <p:cNvPr id="332" name="Line 64"/>
                      <p:cNvSpPr>
                        <a:spLocks noChangeShapeType="1"/>
                      </p:cNvSpPr>
                      <p:nvPr/>
                    </p:nvSpPr>
                    <p:spPr bwMode="auto">
                      <a:xfrm>
                        <a:off x="7291" y="13449"/>
                        <a:ext cx="600" cy="5"/>
                      </a:xfrm>
                      <a:prstGeom prst="line">
                        <a:avLst/>
                      </a:prstGeom>
                      <a:grpFill/>
                      <a:ln w="9525">
                        <a:solidFill>
                          <a:srgbClr val="000000"/>
                        </a:solidFill>
                        <a:round/>
                        <a:headEnd/>
                        <a:tailEnd/>
                      </a:ln>
                      <a:extLst/>
                    </p:spPr>
                    <p:txBody>
                      <a:bodyPr/>
                      <a:lstStyle/>
                      <a:p>
                        <a:pPr>
                          <a:defRPr/>
                        </a:pPr>
                        <a:endParaRPr lang="nl-NL"/>
                      </a:p>
                    </p:txBody>
                  </p:sp>
                  <p:sp>
                    <p:nvSpPr>
                      <p:cNvPr id="333" name="Line 65"/>
                      <p:cNvSpPr>
                        <a:spLocks noChangeShapeType="1"/>
                      </p:cNvSpPr>
                      <p:nvPr/>
                    </p:nvSpPr>
                    <p:spPr bwMode="auto">
                      <a:xfrm>
                        <a:off x="7291" y="13779"/>
                        <a:ext cx="318" cy="0"/>
                      </a:xfrm>
                      <a:prstGeom prst="line">
                        <a:avLst/>
                      </a:prstGeom>
                      <a:grpFill/>
                      <a:ln w="9525">
                        <a:solidFill>
                          <a:srgbClr val="000000"/>
                        </a:solidFill>
                        <a:round/>
                        <a:headEnd/>
                        <a:tailEnd/>
                      </a:ln>
                      <a:extLst/>
                    </p:spPr>
                    <p:txBody>
                      <a:bodyPr/>
                      <a:lstStyle/>
                      <a:p>
                        <a:pPr>
                          <a:defRPr/>
                        </a:pPr>
                        <a:endParaRPr lang="nl-NL"/>
                      </a:p>
                    </p:txBody>
                  </p:sp>
                  <p:sp>
                    <p:nvSpPr>
                      <p:cNvPr id="334" name="Line 66"/>
                      <p:cNvSpPr>
                        <a:spLocks noChangeShapeType="1"/>
                      </p:cNvSpPr>
                      <p:nvPr/>
                    </p:nvSpPr>
                    <p:spPr bwMode="auto">
                      <a:xfrm>
                        <a:off x="7303" y="14031"/>
                        <a:ext cx="318" cy="0"/>
                      </a:xfrm>
                      <a:prstGeom prst="line">
                        <a:avLst/>
                      </a:prstGeom>
                      <a:grpFill/>
                      <a:ln w="9525">
                        <a:solidFill>
                          <a:srgbClr val="000000"/>
                        </a:solidFill>
                        <a:round/>
                        <a:headEnd/>
                        <a:tailEnd/>
                      </a:ln>
                      <a:extLst/>
                    </p:spPr>
                    <p:txBody>
                      <a:bodyPr/>
                      <a:lstStyle/>
                      <a:p>
                        <a:pPr>
                          <a:defRPr/>
                        </a:pPr>
                        <a:endParaRPr lang="nl-NL"/>
                      </a:p>
                    </p:txBody>
                  </p:sp>
                </p:grpSp>
                <p:sp>
                  <p:nvSpPr>
                    <p:cNvPr id="324" name="Text Box 67"/>
                    <p:cNvSpPr txBox="1">
                      <a:spLocks noChangeArrowheads="1"/>
                    </p:cNvSpPr>
                    <p:nvPr/>
                  </p:nvSpPr>
                  <p:spPr bwMode="auto">
                    <a:xfrm>
                      <a:off x="6211" y="12645"/>
                      <a:ext cx="972" cy="1200"/>
                    </a:xfrm>
                    <a:prstGeom prst="rect">
                      <a:avLst/>
                    </a:prstGeom>
                    <a:grpFill/>
                    <a:ln w="9525">
                      <a:solidFill>
                        <a:srgbClr val="FFFFFF"/>
                      </a:solidFill>
                      <a:miter lim="800000"/>
                      <a:headEnd/>
                      <a:tailEnd/>
                    </a:ln>
                  </p:spPr>
                  <p:txBody>
                    <a:bodyPr/>
                    <a:lstStyle/>
                    <a:p>
                      <a:pPr>
                        <a:spcAft>
                          <a:spcPts val="1000"/>
                        </a:spcAft>
                        <a:defRPr/>
                      </a:pPr>
                      <a:r>
                        <a:rPr lang="nl-NL" sz="1400" b="1" dirty="0">
                          <a:latin typeface="Calibri" pitchFamily="34" charset="0"/>
                        </a:rPr>
                        <a:t>TEL</a:t>
                      </a:r>
                    </a:p>
                    <a:p>
                      <a:pPr>
                        <a:spcAft>
                          <a:spcPts val="1000"/>
                        </a:spcAft>
                        <a:defRPr/>
                      </a:pPr>
                      <a:r>
                        <a:rPr lang="nl-NL" sz="1400" b="1" dirty="0">
                          <a:latin typeface="Calibri" pitchFamily="34" charset="0"/>
                        </a:rPr>
                        <a:t>MIN</a:t>
                      </a:r>
                      <a:endParaRPr lang="nl-NL" dirty="0">
                        <a:latin typeface="Arial" pitchFamily="34" charset="0"/>
                      </a:endParaRPr>
                    </a:p>
                  </p:txBody>
                </p:sp>
              </p:grpSp>
            </p:grpSp>
            <p:sp>
              <p:nvSpPr>
                <p:cNvPr id="312" name="Rectangle 39"/>
                <p:cNvSpPr>
                  <a:spLocks noChangeArrowheads="1"/>
                </p:cNvSpPr>
                <p:nvPr/>
              </p:nvSpPr>
              <p:spPr bwMode="auto">
                <a:xfrm>
                  <a:off x="4221455" y="1981523"/>
                  <a:ext cx="867130" cy="608189"/>
                </a:xfrm>
                <a:prstGeom prst="rect">
                  <a:avLst/>
                </a:prstGeom>
                <a:grpFill/>
                <a:ln w="9525">
                  <a:solidFill>
                    <a:srgbClr val="000000"/>
                  </a:solidFill>
                  <a:miter lim="800000"/>
                  <a:headEnd/>
                  <a:tailEnd/>
                </a:ln>
              </p:spPr>
              <p:txBody>
                <a:bodyPr/>
                <a:lstStyle/>
                <a:p>
                  <a:pPr>
                    <a:defRPr/>
                  </a:pPr>
                  <a:endParaRPr lang="nl-NL"/>
                </a:p>
              </p:txBody>
            </p:sp>
            <p:sp>
              <p:nvSpPr>
                <p:cNvPr id="313" name="Line 40"/>
                <p:cNvSpPr>
                  <a:spLocks noChangeShapeType="1"/>
                </p:cNvSpPr>
                <p:nvPr/>
              </p:nvSpPr>
              <p:spPr bwMode="auto">
                <a:xfrm>
                  <a:off x="4675289" y="1984084"/>
                  <a:ext cx="0" cy="638224"/>
                </a:xfrm>
                <a:prstGeom prst="line">
                  <a:avLst/>
                </a:prstGeom>
                <a:grpFill/>
                <a:ln w="9525">
                  <a:solidFill>
                    <a:srgbClr val="000000"/>
                  </a:solidFill>
                  <a:round/>
                  <a:headEnd/>
                  <a:tailEnd/>
                </a:ln>
                <a:extLst/>
              </p:spPr>
              <p:txBody>
                <a:bodyPr/>
                <a:lstStyle/>
                <a:p>
                  <a:pPr>
                    <a:defRPr/>
                  </a:pPr>
                  <a:endParaRPr lang="nl-NL"/>
                </a:p>
              </p:txBody>
            </p:sp>
            <p:grpSp>
              <p:nvGrpSpPr>
                <p:cNvPr id="314" name="Groep 313"/>
                <p:cNvGrpSpPr/>
                <p:nvPr/>
              </p:nvGrpSpPr>
              <p:grpSpPr>
                <a:xfrm>
                  <a:off x="5644989" y="2962056"/>
                  <a:ext cx="1333825" cy="1762254"/>
                  <a:chOff x="6012472" y="2911404"/>
                  <a:chExt cx="1333825" cy="1762254"/>
                </a:xfrm>
                <a:grpFill/>
              </p:grpSpPr>
              <p:sp>
                <p:nvSpPr>
                  <p:cNvPr id="319" name="Rechthoek 318"/>
                  <p:cNvSpPr/>
                  <p:nvPr/>
                </p:nvSpPr>
                <p:spPr>
                  <a:xfrm>
                    <a:off x="6012472" y="3063804"/>
                    <a:ext cx="901036" cy="1609854"/>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p>
                </p:txBody>
              </p:sp>
              <p:sp>
                <p:nvSpPr>
                  <p:cNvPr id="320" name="Text Box 35"/>
                  <p:cNvSpPr txBox="1">
                    <a:spLocks noChangeArrowheads="1"/>
                  </p:cNvSpPr>
                  <p:nvPr/>
                </p:nvSpPr>
                <p:spPr bwMode="auto">
                  <a:xfrm>
                    <a:off x="6156339" y="3464120"/>
                    <a:ext cx="613302" cy="967737"/>
                  </a:xfrm>
                  <a:prstGeom prst="rect">
                    <a:avLst/>
                  </a:prstGeom>
                  <a:grpFill/>
                  <a:ln w="9525">
                    <a:solidFill>
                      <a:srgbClr val="FFFFFF"/>
                    </a:solidFill>
                    <a:miter lim="800000"/>
                    <a:headEnd/>
                    <a:tailEnd/>
                  </a:ln>
                </p:spPr>
                <p:txBody>
                  <a:bodyPr/>
                  <a:lstStyle/>
                  <a:p>
                    <a:pPr>
                      <a:spcAft>
                        <a:spcPts val="1000"/>
                      </a:spcAft>
                      <a:defRPr/>
                    </a:pPr>
                    <a:r>
                      <a:rPr lang="nl-NL" sz="1400" b="1" dirty="0">
                        <a:latin typeface="Calibri" pitchFamily="34" charset="0"/>
                      </a:rPr>
                      <a:t>   EN</a:t>
                    </a:r>
                  </a:p>
                  <a:p>
                    <a:pPr>
                      <a:spcAft>
                        <a:spcPts val="1000"/>
                      </a:spcAft>
                      <a:defRPr/>
                    </a:pPr>
                    <a:r>
                      <a:rPr lang="nl-NL" sz="1400" b="1" dirty="0">
                        <a:latin typeface="Calibri" pitchFamily="34" charset="0"/>
                      </a:rPr>
                      <a:t> 4   8 16 32</a:t>
                    </a:r>
                    <a:endParaRPr lang="nl-NL" dirty="0">
                      <a:latin typeface="Arial" pitchFamily="34" charset="0"/>
                    </a:endParaRPr>
                  </a:p>
                </p:txBody>
              </p:sp>
              <p:sp>
                <p:nvSpPr>
                  <p:cNvPr id="321" name="Text Box 35"/>
                  <p:cNvSpPr txBox="1">
                    <a:spLocks noChangeArrowheads="1"/>
                  </p:cNvSpPr>
                  <p:nvPr/>
                </p:nvSpPr>
                <p:spPr bwMode="auto">
                  <a:xfrm>
                    <a:off x="6938295" y="2911404"/>
                    <a:ext cx="408002" cy="348315"/>
                  </a:xfrm>
                  <a:prstGeom prst="rect">
                    <a:avLst/>
                  </a:prstGeom>
                  <a:grpFill/>
                  <a:ln w="9525">
                    <a:solidFill>
                      <a:srgbClr val="FFFFFF"/>
                    </a:solidFill>
                    <a:miter lim="800000"/>
                    <a:headEnd/>
                    <a:tailEnd/>
                  </a:ln>
                </p:spPr>
                <p:txBody>
                  <a:bodyPr/>
                  <a:lstStyle/>
                  <a:p>
                    <a:pPr>
                      <a:spcAft>
                        <a:spcPts val="1000"/>
                      </a:spcAft>
                      <a:defRPr/>
                    </a:pPr>
                    <a:r>
                      <a:rPr lang="nl-NL" sz="1400" b="1" dirty="0">
                        <a:latin typeface="Calibri" pitchFamily="34" charset="0"/>
                      </a:rPr>
                      <a:t>tel</a:t>
                    </a:r>
                    <a:endParaRPr lang="nl-NL" dirty="0">
                      <a:latin typeface="Arial" pitchFamily="34" charset="0"/>
                    </a:endParaRPr>
                  </a:p>
                </p:txBody>
              </p:sp>
            </p:grpSp>
            <p:sp>
              <p:nvSpPr>
                <p:cNvPr id="315" name="Text Box 35"/>
                <p:cNvSpPr txBox="1">
                  <a:spLocks noChangeArrowheads="1"/>
                </p:cNvSpPr>
                <p:nvPr/>
              </p:nvSpPr>
              <p:spPr bwMode="auto">
                <a:xfrm>
                  <a:off x="3789442" y="4385213"/>
                  <a:ext cx="231759" cy="348315"/>
                </a:xfrm>
                <a:prstGeom prst="rect">
                  <a:avLst/>
                </a:prstGeom>
                <a:grpFill/>
                <a:ln w="9525">
                  <a:solidFill>
                    <a:srgbClr val="FFFFFF"/>
                  </a:solidFill>
                  <a:miter lim="800000"/>
                  <a:headEnd/>
                  <a:tailEnd/>
                </a:ln>
              </p:spPr>
              <p:txBody>
                <a:bodyPr/>
                <a:lstStyle/>
                <a:p>
                  <a:pPr>
                    <a:spcAft>
                      <a:spcPts val="1000"/>
                    </a:spcAft>
                    <a:defRPr/>
                  </a:pPr>
                  <a:r>
                    <a:rPr lang="nl-NL" sz="1400" b="1" dirty="0">
                      <a:latin typeface="Calibri" pitchFamily="34" charset="0"/>
                    </a:rPr>
                    <a:t>r</a:t>
                  </a:r>
                  <a:endParaRPr lang="nl-NL" dirty="0">
                    <a:latin typeface="Arial" pitchFamily="34" charset="0"/>
                  </a:endParaRPr>
                </a:p>
              </p:txBody>
            </p:sp>
            <p:sp>
              <p:nvSpPr>
                <p:cNvPr id="316" name="Line 46"/>
                <p:cNvSpPr>
                  <a:spLocks noChangeShapeType="1"/>
                </p:cNvSpPr>
                <p:nvPr/>
              </p:nvSpPr>
              <p:spPr bwMode="auto">
                <a:xfrm>
                  <a:off x="3905213" y="6293231"/>
                  <a:ext cx="2190294" cy="16089"/>
                </a:xfrm>
                <a:prstGeom prst="line">
                  <a:avLst/>
                </a:prstGeom>
                <a:grpFill/>
                <a:ln w="9525">
                  <a:solidFill>
                    <a:srgbClr val="000000"/>
                  </a:solidFill>
                  <a:round/>
                  <a:headEnd/>
                  <a:tailEnd/>
                </a:ln>
                <a:extLst/>
              </p:spPr>
              <p:txBody>
                <a:bodyPr/>
                <a:lstStyle/>
                <a:p>
                  <a:pPr>
                    <a:defRPr/>
                  </a:pPr>
                  <a:endParaRPr lang="nl-NL"/>
                </a:p>
              </p:txBody>
            </p:sp>
            <p:sp>
              <p:nvSpPr>
                <p:cNvPr id="317" name="Line 46"/>
                <p:cNvSpPr>
                  <a:spLocks noChangeShapeType="1"/>
                </p:cNvSpPr>
                <p:nvPr/>
              </p:nvSpPr>
              <p:spPr bwMode="auto">
                <a:xfrm flipH="1" flipV="1">
                  <a:off x="3863513" y="4769740"/>
                  <a:ext cx="0" cy="1515982"/>
                </a:xfrm>
                <a:prstGeom prst="line">
                  <a:avLst/>
                </a:prstGeom>
                <a:grpFill/>
                <a:ln w="9525">
                  <a:solidFill>
                    <a:srgbClr val="000000"/>
                  </a:solidFill>
                  <a:round/>
                  <a:headEnd/>
                  <a:tailEnd/>
                </a:ln>
                <a:extLst/>
              </p:spPr>
              <p:txBody>
                <a:bodyPr/>
                <a:lstStyle/>
                <a:p>
                  <a:pPr>
                    <a:defRPr/>
                  </a:pPr>
                  <a:endParaRPr lang="nl-NL"/>
                </a:p>
              </p:txBody>
            </p:sp>
            <p:sp>
              <p:nvSpPr>
                <p:cNvPr id="318" name="Line 46"/>
                <p:cNvSpPr>
                  <a:spLocks noChangeShapeType="1"/>
                </p:cNvSpPr>
                <p:nvPr/>
              </p:nvSpPr>
              <p:spPr bwMode="auto">
                <a:xfrm flipH="1" flipV="1">
                  <a:off x="6095507" y="4724309"/>
                  <a:ext cx="0" cy="1605133"/>
                </a:xfrm>
                <a:prstGeom prst="line">
                  <a:avLst/>
                </a:prstGeom>
                <a:grpFill/>
                <a:ln w="9525">
                  <a:solidFill>
                    <a:srgbClr val="000000"/>
                  </a:solidFill>
                  <a:round/>
                  <a:headEnd/>
                  <a:tailEnd/>
                </a:ln>
                <a:extLst/>
              </p:spPr>
              <p:txBody>
                <a:bodyPr/>
                <a:lstStyle/>
                <a:p>
                  <a:pPr>
                    <a:defRPr/>
                  </a:pPr>
                  <a:endParaRPr lang="nl-NL"/>
                </a:p>
              </p:txBody>
            </p:sp>
          </p:grpSp>
          <p:grpSp>
            <p:nvGrpSpPr>
              <p:cNvPr id="281" name="Groep 280"/>
              <p:cNvGrpSpPr/>
              <p:nvPr/>
            </p:nvGrpSpPr>
            <p:grpSpPr>
              <a:xfrm>
                <a:off x="-31953" y="1971570"/>
                <a:ext cx="4141167" cy="4337750"/>
                <a:chOff x="-31953" y="1971570"/>
                <a:chExt cx="4141167" cy="4337750"/>
              </a:xfrm>
              <a:grpFill/>
            </p:grpSpPr>
            <p:sp>
              <p:nvSpPr>
                <p:cNvPr id="282" name="Text Box 35"/>
                <p:cNvSpPr txBox="1">
                  <a:spLocks noChangeArrowheads="1"/>
                </p:cNvSpPr>
                <p:nvPr/>
              </p:nvSpPr>
              <p:spPr bwMode="auto">
                <a:xfrm>
                  <a:off x="719046" y="2980863"/>
                  <a:ext cx="408002" cy="348315"/>
                </a:xfrm>
                <a:prstGeom prst="rect">
                  <a:avLst/>
                </a:prstGeom>
                <a:grpFill/>
                <a:ln w="9525">
                  <a:solidFill>
                    <a:srgbClr val="FFFFFF"/>
                  </a:solidFill>
                  <a:miter lim="800000"/>
                  <a:headEnd/>
                  <a:tailEnd/>
                </a:ln>
              </p:spPr>
              <p:txBody>
                <a:bodyPr/>
                <a:lstStyle/>
                <a:p>
                  <a:pPr>
                    <a:spcAft>
                      <a:spcPts val="1000"/>
                    </a:spcAft>
                    <a:defRPr/>
                  </a:pPr>
                  <a:r>
                    <a:rPr lang="nl-NL" sz="1400" b="1" dirty="0">
                      <a:latin typeface="Calibri" pitchFamily="34" charset="0"/>
                    </a:rPr>
                    <a:t>tel</a:t>
                  </a:r>
                  <a:endParaRPr lang="nl-NL" dirty="0">
                    <a:latin typeface="Arial" pitchFamily="34" charset="0"/>
                  </a:endParaRPr>
                </a:p>
              </p:txBody>
            </p:sp>
            <p:grpSp>
              <p:nvGrpSpPr>
                <p:cNvPr id="283" name="Groep 282"/>
                <p:cNvGrpSpPr/>
                <p:nvPr/>
              </p:nvGrpSpPr>
              <p:grpSpPr>
                <a:xfrm>
                  <a:off x="-31953" y="1971570"/>
                  <a:ext cx="4141167" cy="4337750"/>
                  <a:chOff x="-31953" y="1971570"/>
                  <a:chExt cx="4141167" cy="4337750"/>
                </a:xfrm>
                <a:grpFill/>
              </p:grpSpPr>
              <p:grpSp>
                <p:nvGrpSpPr>
                  <p:cNvPr id="284" name="Groep 283"/>
                  <p:cNvGrpSpPr/>
                  <p:nvPr/>
                </p:nvGrpSpPr>
                <p:grpSpPr>
                  <a:xfrm>
                    <a:off x="-31953" y="1971570"/>
                    <a:ext cx="2754798" cy="3654140"/>
                    <a:chOff x="268094" y="1971570"/>
                    <a:chExt cx="2754798" cy="3654140"/>
                  </a:xfrm>
                  <a:grpFill/>
                </p:grpSpPr>
                <p:sp>
                  <p:nvSpPr>
                    <p:cNvPr id="293" name="Oval 21"/>
                    <p:cNvSpPr>
                      <a:spLocks noChangeArrowheads="1"/>
                    </p:cNvSpPr>
                    <p:nvPr/>
                  </p:nvSpPr>
                  <p:spPr bwMode="auto">
                    <a:xfrm>
                      <a:off x="268094" y="2938074"/>
                      <a:ext cx="690679" cy="744594"/>
                    </a:xfrm>
                    <a:prstGeom prst="ellipse">
                      <a:avLst/>
                    </a:prstGeom>
                    <a:grpFill/>
                    <a:ln w="9525">
                      <a:solidFill>
                        <a:srgbClr val="000000"/>
                      </a:solidFill>
                      <a:round/>
                      <a:headEnd/>
                      <a:tailEnd/>
                    </a:ln>
                  </p:spPr>
                  <p:txBody>
                    <a:bodyPr/>
                    <a:lstStyle/>
                    <a:p>
                      <a:pPr>
                        <a:defRPr/>
                      </a:pPr>
                      <a:endParaRPr lang="nl-NL"/>
                    </a:p>
                  </p:txBody>
                </p:sp>
                <p:grpSp>
                  <p:nvGrpSpPr>
                    <p:cNvPr id="294" name="Group 22"/>
                    <p:cNvGrpSpPr>
                      <a:grpSpLocks/>
                    </p:cNvGrpSpPr>
                    <p:nvPr/>
                  </p:nvGrpSpPr>
                  <p:grpSpPr bwMode="auto">
                    <a:xfrm>
                      <a:off x="1043282" y="1971570"/>
                      <a:ext cx="1979610" cy="3654140"/>
                      <a:chOff x="2535" y="11459"/>
                      <a:chExt cx="2356" cy="2920"/>
                    </a:xfrm>
                    <a:grpFill/>
                  </p:grpSpPr>
                  <p:grpSp>
                    <p:nvGrpSpPr>
                      <p:cNvPr id="296" name="Group 23"/>
                      <p:cNvGrpSpPr>
                        <a:grpSpLocks/>
                      </p:cNvGrpSpPr>
                      <p:nvPr/>
                    </p:nvGrpSpPr>
                    <p:grpSpPr bwMode="auto">
                      <a:xfrm>
                        <a:off x="2535" y="12171"/>
                        <a:ext cx="2356" cy="2208"/>
                        <a:chOff x="2535" y="12171"/>
                        <a:chExt cx="2356" cy="2208"/>
                      </a:xfrm>
                      <a:grpFill/>
                    </p:grpSpPr>
                    <p:grpSp>
                      <p:nvGrpSpPr>
                        <p:cNvPr id="299" name="Group 24"/>
                        <p:cNvGrpSpPr>
                          <a:grpSpLocks/>
                        </p:cNvGrpSpPr>
                        <p:nvPr/>
                      </p:nvGrpSpPr>
                      <p:grpSpPr bwMode="auto">
                        <a:xfrm>
                          <a:off x="2535" y="12171"/>
                          <a:ext cx="2356" cy="2208"/>
                          <a:chOff x="2535" y="12171"/>
                          <a:chExt cx="2356" cy="2208"/>
                        </a:xfrm>
                        <a:grpFill/>
                      </p:grpSpPr>
                      <p:sp>
                        <p:nvSpPr>
                          <p:cNvPr id="301" name="Rectangle 25"/>
                          <p:cNvSpPr>
                            <a:spLocks noChangeArrowheads="1"/>
                          </p:cNvSpPr>
                          <p:nvPr/>
                        </p:nvSpPr>
                        <p:spPr bwMode="auto">
                          <a:xfrm>
                            <a:off x="3073" y="12171"/>
                            <a:ext cx="1212" cy="2208"/>
                          </a:xfrm>
                          <a:prstGeom prst="rect">
                            <a:avLst/>
                          </a:prstGeom>
                          <a:grpFill/>
                          <a:ln w="9525">
                            <a:solidFill>
                              <a:srgbClr val="000000"/>
                            </a:solidFill>
                            <a:miter lim="800000"/>
                            <a:headEnd/>
                            <a:tailEnd/>
                          </a:ln>
                        </p:spPr>
                        <p:txBody>
                          <a:bodyPr/>
                          <a:lstStyle/>
                          <a:p>
                            <a:pPr>
                              <a:defRPr/>
                            </a:pPr>
                            <a:endParaRPr lang="nl-NL"/>
                          </a:p>
                        </p:txBody>
                      </p:sp>
                      <p:sp>
                        <p:nvSpPr>
                          <p:cNvPr id="302" name="Line 26"/>
                          <p:cNvSpPr>
                            <a:spLocks noChangeShapeType="1"/>
                          </p:cNvSpPr>
                          <p:nvPr/>
                        </p:nvSpPr>
                        <p:spPr bwMode="auto">
                          <a:xfrm>
                            <a:off x="2535" y="12555"/>
                            <a:ext cx="538" cy="18"/>
                          </a:xfrm>
                          <a:prstGeom prst="line">
                            <a:avLst/>
                          </a:prstGeom>
                          <a:grpFill/>
                          <a:ln w="9525">
                            <a:solidFill>
                              <a:srgbClr val="000000"/>
                            </a:solidFill>
                            <a:round/>
                            <a:headEnd/>
                            <a:tailEnd/>
                          </a:ln>
                          <a:extLst/>
                        </p:spPr>
                        <p:txBody>
                          <a:bodyPr/>
                          <a:lstStyle/>
                          <a:p>
                            <a:pPr>
                              <a:defRPr/>
                            </a:pPr>
                            <a:endParaRPr lang="nl-NL"/>
                          </a:p>
                        </p:txBody>
                      </p:sp>
                      <p:sp>
                        <p:nvSpPr>
                          <p:cNvPr id="303" name="Line 27"/>
                          <p:cNvSpPr>
                            <a:spLocks noChangeShapeType="1"/>
                          </p:cNvSpPr>
                          <p:nvPr/>
                        </p:nvSpPr>
                        <p:spPr bwMode="auto">
                          <a:xfrm>
                            <a:off x="2749" y="13149"/>
                            <a:ext cx="318" cy="0"/>
                          </a:xfrm>
                          <a:prstGeom prst="line">
                            <a:avLst/>
                          </a:prstGeom>
                          <a:grpFill/>
                          <a:ln w="9525">
                            <a:solidFill>
                              <a:srgbClr val="000000"/>
                            </a:solidFill>
                            <a:round/>
                            <a:headEnd/>
                            <a:tailEnd/>
                          </a:ln>
                          <a:extLst/>
                        </p:spPr>
                        <p:txBody>
                          <a:bodyPr/>
                          <a:lstStyle/>
                          <a:p>
                            <a:pPr>
                              <a:defRPr/>
                            </a:pPr>
                            <a:endParaRPr lang="nl-NL"/>
                          </a:p>
                        </p:txBody>
                      </p:sp>
                      <p:sp>
                        <p:nvSpPr>
                          <p:cNvPr id="304" name="Line 28"/>
                          <p:cNvSpPr>
                            <a:spLocks noChangeShapeType="1"/>
                          </p:cNvSpPr>
                          <p:nvPr/>
                        </p:nvSpPr>
                        <p:spPr bwMode="auto">
                          <a:xfrm>
                            <a:off x="2761" y="13701"/>
                            <a:ext cx="318" cy="0"/>
                          </a:xfrm>
                          <a:prstGeom prst="line">
                            <a:avLst/>
                          </a:prstGeom>
                          <a:grpFill/>
                          <a:ln w="9525">
                            <a:solidFill>
                              <a:srgbClr val="000000"/>
                            </a:solidFill>
                            <a:round/>
                            <a:headEnd/>
                            <a:tailEnd/>
                          </a:ln>
                          <a:extLst/>
                        </p:spPr>
                        <p:txBody>
                          <a:bodyPr/>
                          <a:lstStyle/>
                          <a:p>
                            <a:pPr>
                              <a:defRPr/>
                            </a:pPr>
                            <a:endParaRPr lang="nl-NL"/>
                          </a:p>
                        </p:txBody>
                      </p:sp>
                      <p:sp>
                        <p:nvSpPr>
                          <p:cNvPr id="305" name="Line 29"/>
                          <p:cNvSpPr>
                            <a:spLocks noChangeShapeType="1"/>
                          </p:cNvSpPr>
                          <p:nvPr/>
                        </p:nvSpPr>
                        <p:spPr bwMode="auto">
                          <a:xfrm>
                            <a:off x="4333" y="12585"/>
                            <a:ext cx="558" cy="0"/>
                          </a:xfrm>
                          <a:prstGeom prst="line">
                            <a:avLst/>
                          </a:prstGeom>
                          <a:grpFill/>
                          <a:ln w="9525">
                            <a:solidFill>
                              <a:srgbClr val="000000"/>
                            </a:solidFill>
                            <a:round/>
                            <a:headEnd/>
                            <a:tailEnd/>
                          </a:ln>
                          <a:extLst/>
                        </p:spPr>
                        <p:txBody>
                          <a:bodyPr/>
                          <a:lstStyle/>
                          <a:p>
                            <a:pPr>
                              <a:defRPr/>
                            </a:pPr>
                            <a:endParaRPr lang="nl-NL"/>
                          </a:p>
                        </p:txBody>
                      </p:sp>
                      <p:sp>
                        <p:nvSpPr>
                          <p:cNvPr id="306" name="Line 30"/>
                          <p:cNvSpPr>
                            <a:spLocks noChangeShapeType="1"/>
                          </p:cNvSpPr>
                          <p:nvPr/>
                        </p:nvSpPr>
                        <p:spPr bwMode="auto">
                          <a:xfrm>
                            <a:off x="4315" y="12873"/>
                            <a:ext cx="576" cy="9"/>
                          </a:xfrm>
                          <a:prstGeom prst="line">
                            <a:avLst/>
                          </a:prstGeom>
                          <a:grpFill/>
                          <a:ln w="9525">
                            <a:solidFill>
                              <a:srgbClr val="000000"/>
                            </a:solidFill>
                            <a:round/>
                            <a:headEnd/>
                            <a:tailEnd/>
                          </a:ln>
                          <a:extLst/>
                        </p:spPr>
                        <p:txBody>
                          <a:bodyPr/>
                          <a:lstStyle/>
                          <a:p>
                            <a:pPr>
                              <a:defRPr/>
                            </a:pPr>
                            <a:endParaRPr lang="nl-NL"/>
                          </a:p>
                        </p:txBody>
                      </p:sp>
                      <p:sp>
                        <p:nvSpPr>
                          <p:cNvPr id="307" name="Line 31"/>
                          <p:cNvSpPr>
                            <a:spLocks noChangeShapeType="1"/>
                          </p:cNvSpPr>
                          <p:nvPr/>
                        </p:nvSpPr>
                        <p:spPr bwMode="auto">
                          <a:xfrm>
                            <a:off x="4285" y="13695"/>
                            <a:ext cx="318" cy="0"/>
                          </a:xfrm>
                          <a:prstGeom prst="line">
                            <a:avLst/>
                          </a:prstGeom>
                          <a:grpFill/>
                          <a:ln w="9525">
                            <a:solidFill>
                              <a:srgbClr val="000000"/>
                            </a:solidFill>
                            <a:round/>
                            <a:headEnd/>
                            <a:tailEnd/>
                          </a:ln>
                          <a:extLst/>
                        </p:spPr>
                        <p:txBody>
                          <a:bodyPr/>
                          <a:lstStyle/>
                          <a:p>
                            <a:pPr>
                              <a:defRPr/>
                            </a:pPr>
                            <a:endParaRPr lang="nl-NL"/>
                          </a:p>
                        </p:txBody>
                      </p:sp>
                      <p:sp>
                        <p:nvSpPr>
                          <p:cNvPr id="308" name="Line 32"/>
                          <p:cNvSpPr>
                            <a:spLocks noChangeShapeType="1"/>
                          </p:cNvSpPr>
                          <p:nvPr/>
                        </p:nvSpPr>
                        <p:spPr bwMode="auto">
                          <a:xfrm flipV="1">
                            <a:off x="4279" y="13149"/>
                            <a:ext cx="612" cy="10"/>
                          </a:xfrm>
                          <a:prstGeom prst="line">
                            <a:avLst/>
                          </a:prstGeom>
                          <a:grpFill/>
                          <a:ln w="9525">
                            <a:solidFill>
                              <a:srgbClr val="000000"/>
                            </a:solidFill>
                            <a:round/>
                            <a:headEnd/>
                            <a:tailEnd/>
                          </a:ln>
                          <a:extLst/>
                        </p:spPr>
                        <p:txBody>
                          <a:bodyPr/>
                          <a:lstStyle/>
                          <a:p>
                            <a:pPr>
                              <a:defRPr/>
                            </a:pPr>
                            <a:endParaRPr lang="nl-NL"/>
                          </a:p>
                        </p:txBody>
                      </p:sp>
                      <p:sp>
                        <p:nvSpPr>
                          <p:cNvPr id="309" name="Line 33"/>
                          <p:cNvSpPr>
                            <a:spLocks noChangeShapeType="1"/>
                          </p:cNvSpPr>
                          <p:nvPr/>
                        </p:nvSpPr>
                        <p:spPr bwMode="auto">
                          <a:xfrm>
                            <a:off x="4297" y="13425"/>
                            <a:ext cx="594" cy="0"/>
                          </a:xfrm>
                          <a:prstGeom prst="line">
                            <a:avLst/>
                          </a:prstGeom>
                          <a:grpFill/>
                          <a:ln w="9525">
                            <a:solidFill>
                              <a:srgbClr val="000000"/>
                            </a:solidFill>
                            <a:round/>
                            <a:headEnd/>
                            <a:tailEnd/>
                          </a:ln>
                          <a:extLst/>
                        </p:spPr>
                        <p:txBody>
                          <a:bodyPr/>
                          <a:lstStyle/>
                          <a:p>
                            <a:pPr>
                              <a:defRPr/>
                            </a:pPr>
                            <a:endParaRPr lang="nl-NL"/>
                          </a:p>
                        </p:txBody>
                      </p:sp>
                      <p:sp>
                        <p:nvSpPr>
                          <p:cNvPr id="310" name="Line 34"/>
                          <p:cNvSpPr>
                            <a:spLocks noChangeShapeType="1"/>
                          </p:cNvSpPr>
                          <p:nvPr/>
                        </p:nvSpPr>
                        <p:spPr bwMode="auto">
                          <a:xfrm>
                            <a:off x="4279" y="13965"/>
                            <a:ext cx="318" cy="0"/>
                          </a:xfrm>
                          <a:prstGeom prst="line">
                            <a:avLst/>
                          </a:prstGeom>
                          <a:grpFill/>
                          <a:ln w="9525">
                            <a:solidFill>
                              <a:srgbClr val="000000"/>
                            </a:solidFill>
                            <a:round/>
                            <a:headEnd/>
                            <a:tailEnd/>
                          </a:ln>
                          <a:extLst/>
                        </p:spPr>
                        <p:txBody>
                          <a:bodyPr/>
                          <a:lstStyle/>
                          <a:p>
                            <a:pPr>
                              <a:defRPr/>
                            </a:pPr>
                            <a:endParaRPr lang="nl-NL"/>
                          </a:p>
                        </p:txBody>
                      </p:sp>
                    </p:grpSp>
                    <p:sp>
                      <p:nvSpPr>
                        <p:cNvPr id="300" name="Text Box 35"/>
                        <p:cNvSpPr txBox="1">
                          <a:spLocks noChangeArrowheads="1"/>
                        </p:cNvSpPr>
                        <p:nvPr/>
                      </p:nvSpPr>
                      <p:spPr bwMode="auto">
                        <a:xfrm>
                          <a:off x="3238" y="12651"/>
                          <a:ext cx="918" cy="1272"/>
                        </a:xfrm>
                        <a:prstGeom prst="rect">
                          <a:avLst/>
                        </a:prstGeom>
                        <a:grpFill/>
                        <a:ln w="9525">
                          <a:solidFill>
                            <a:srgbClr val="FFFFFF"/>
                          </a:solidFill>
                          <a:miter lim="800000"/>
                          <a:headEnd/>
                          <a:tailEnd/>
                        </a:ln>
                      </p:spPr>
                      <p:txBody>
                        <a:bodyPr/>
                        <a:lstStyle/>
                        <a:p>
                          <a:pPr>
                            <a:spcAft>
                              <a:spcPts val="1000"/>
                            </a:spcAft>
                            <a:defRPr/>
                          </a:pPr>
                          <a:r>
                            <a:rPr lang="nl-NL" sz="1400" b="1" dirty="0">
                              <a:latin typeface="Calibri" pitchFamily="34" charset="0"/>
                            </a:rPr>
                            <a:t>TEL</a:t>
                          </a:r>
                        </a:p>
                        <a:p>
                          <a:pPr>
                            <a:spcAft>
                              <a:spcPts val="1000"/>
                            </a:spcAft>
                            <a:defRPr/>
                          </a:pPr>
                          <a:r>
                            <a:rPr lang="nl-NL" sz="1400" b="1" dirty="0">
                              <a:latin typeface="Calibri" pitchFamily="34" charset="0"/>
                            </a:rPr>
                            <a:t>SEC</a:t>
                          </a:r>
                          <a:endParaRPr lang="nl-NL" dirty="0">
                            <a:latin typeface="Arial" pitchFamily="34" charset="0"/>
                          </a:endParaRPr>
                        </a:p>
                      </p:txBody>
                    </p:sp>
                  </p:grpSp>
                  <p:sp>
                    <p:nvSpPr>
                      <p:cNvPr id="297" name="Rectangle 36"/>
                      <p:cNvSpPr>
                        <a:spLocks noChangeArrowheads="1"/>
                      </p:cNvSpPr>
                      <p:nvPr/>
                    </p:nvSpPr>
                    <p:spPr bwMode="auto">
                      <a:xfrm>
                        <a:off x="3163" y="11459"/>
                        <a:ext cx="1032" cy="486"/>
                      </a:xfrm>
                      <a:prstGeom prst="rect">
                        <a:avLst/>
                      </a:prstGeom>
                      <a:grpFill/>
                      <a:ln w="9525">
                        <a:solidFill>
                          <a:srgbClr val="000000"/>
                        </a:solidFill>
                        <a:miter lim="800000"/>
                        <a:headEnd/>
                        <a:tailEnd/>
                      </a:ln>
                    </p:spPr>
                    <p:txBody>
                      <a:bodyPr/>
                      <a:lstStyle/>
                      <a:p>
                        <a:pPr>
                          <a:defRPr/>
                        </a:pPr>
                        <a:endParaRPr lang="nl-NL"/>
                      </a:p>
                    </p:txBody>
                  </p:sp>
                  <p:sp>
                    <p:nvSpPr>
                      <p:cNvPr id="298" name="Line 37"/>
                      <p:cNvSpPr>
                        <a:spLocks noChangeShapeType="1"/>
                      </p:cNvSpPr>
                      <p:nvPr/>
                    </p:nvSpPr>
                    <p:spPr bwMode="auto">
                      <a:xfrm>
                        <a:off x="3649" y="11469"/>
                        <a:ext cx="0" cy="476"/>
                      </a:xfrm>
                      <a:prstGeom prst="line">
                        <a:avLst/>
                      </a:prstGeom>
                      <a:grpFill/>
                      <a:ln w="9525">
                        <a:solidFill>
                          <a:srgbClr val="000000"/>
                        </a:solidFill>
                        <a:round/>
                        <a:headEnd/>
                        <a:tailEnd/>
                      </a:ln>
                      <a:extLst/>
                    </p:spPr>
                    <p:txBody>
                      <a:bodyPr/>
                      <a:lstStyle/>
                      <a:p>
                        <a:pPr>
                          <a:defRPr/>
                        </a:pPr>
                        <a:endParaRPr lang="nl-NL"/>
                      </a:p>
                    </p:txBody>
                  </p:sp>
                </p:grpSp>
                <p:sp>
                  <p:nvSpPr>
                    <p:cNvPr id="295" name="Text Box 35"/>
                    <p:cNvSpPr txBox="1">
                      <a:spLocks noChangeArrowheads="1"/>
                    </p:cNvSpPr>
                    <p:nvPr/>
                  </p:nvSpPr>
                  <p:spPr bwMode="auto">
                    <a:xfrm>
                      <a:off x="555072" y="3195456"/>
                      <a:ext cx="211563" cy="447649"/>
                    </a:xfrm>
                    <a:prstGeom prst="rect">
                      <a:avLst/>
                    </a:prstGeom>
                    <a:grpFill/>
                    <a:ln w="9525">
                      <a:solidFill>
                        <a:srgbClr val="FFFFFF"/>
                      </a:solidFill>
                      <a:miter lim="800000"/>
                      <a:headEnd/>
                      <a:tailEnd/>
                    </a:ln>
                  </p:spPr>
                  <p:txBody>
                    <a:bodyPr/>
                    <a:lstStyle/>
                    <a:p>
                      <a:pPr>
                        <a:spcAft>
                          <a:spcPts val="1000"/>
                        </a:spcAft>
                        <a:defRPr/>
                      </a:pPr>
                      <a:r>
                        <a:rPr lang="nl-NL" sz="1400" b="1" dirty="0">
                          <a:latin typeface="Calibri" pitchFamily="34" charset="0"/>
                        </a:rPr>
                        <a:t>1</a:t>
                      </a:r>
                      <a:endParaRPr lang="nl-NL" dirty="0">
                        <a:latin typeface="Arial" pitchFamily="34" charset="0"/>
                      </a:endParaRPr>
                    </a:p>
                  </p:txBody>
                </p:sp>
              </p:grpSp>
              <p:grpSp>
                <p:nvGrpSpPr>
                  <p:cNvPr id="285" name="Groep 284"/>
                  <p:cNvGrpSpPr/>
                  <p:nvPr/>
                </p:nvGrpSpPr>
                <p:grpSpPr>
                  <a:xfrm>
                    <a:off x="2722845" y="2911404"/>
                    <a:ext cx="1386369" cy="1822124"/>
                    <a:chOff x="3035347" y="2911404"/>
                    <a:chExt cx="1386369" cy="1822124"/>
                  </a:xfrm>
                  <a:grpFill/>
                </p:grpSpPr>
                <p:sp>
                  <p:nvSpPr>
                    <p:cNvPr id="290" name="Text Box 35"/>
                    <p:cNvSpPr txBox="1">
                      <a:spLocks noChangeArrowheads="1"/>
                    </p:cNvSpPr>
                    <p:nvPr/>
                  </p:nvSpPr>
                  <p:spPr bwMode="auto">
                    <a:xfrm>
                      <a:off x="3179214" y="3394556"/>
                      <a:ext cx="613302" cy="967737"/>
                    </a:xfrm>
                    <a:prstGeom prst="rect">
                      <a:avLst/>
                    </a:prstGeom>
                    <a:grpFill/>
                    <a:ln w="9525">
                      <a:solidFill>
                        <a:srgbClr val="FFFFFF"/>
                      </a:solidFill>
                      <a:miter lim="800000"/>
                      <a:headEnd/>
                      <a:tailEnd/>
                    </a:ln>
                  </p:spPr>
                  <p:txBody>
                    <a:bodyPr/>
                    <a:lstStyle/>
                    <a:p>
                      <a:pPr>
                        <a:spcAft>
                          <a:spcPts val="1000"/>
                        </a:spcAft>
                        <a:defRPr/>
                      </a:pPr>
                      <a:r>
                        <a:rPr lang="nl-NL" sz="1400" b="1" dirty="0">
                          <a:latin typeface="Calibri" pitchFamily="34" charset="0"/>
                        </a:rPr>
                        <a:t>   EN</a:t>
                      </a:r>
                    </a:p>
                    <a:p>
                      <a:pPr>
                        <a:spcAft>
                          <a:spcPts val="1000"/>
                        </a:spcAft>
                        <a:defRPr/>
                      </a:pPr>
                      <a:r>
                        <a:rPr lang="nl-NL" sz="1400" b="1" dirty="0">
                          <a:latin typeface="Calibri" pitchFamily="34" charset="0"/>
                        </a:rPr>
                        <a:t> 4   8 16 32</a:t>
                      </a:r>
                      <a:endParaRPr lang="nl-NL" dirty="0">
                        <a:latin typeface="Arial" pitchFamily="34" charset="0"/>
                      </a:endParaRPr>
                    </a:p>
                  </p:txBody>
                </p:sp>
                <p:sp>
                  <p:nvSpPr>
                    <p:cNvPr id="291" name="Text Box 35"/>
                    <p:cNvSpPr txBox="1">
                      <a:spLocks noChangeArrowheads="1"/>
                    </p:cNvSpPr>
                    <p:nvPr/>
                  </p:nvSpPr>
                  <p:spPr bwMode="auto">
                    <a:xfrm>
                      <a:off x="4013714" y="2911404"/>
                      <a:ext cx="408002" cy="348315"/>
                    </a:xfrm>
                    <a:prstGeom prst="rect">
                      <a:avLst/>
                    </a:prstGeom>
                    <a:grpFill/>
                    <a:ln w="9525">
                      <a:solidFill>
                        <a:srgbClr val="FFFFFF"/>
                      </a:solidFill>
                      <a:miter lim="800000"/>
                      <a:headEnd/>
                      <a:tailEnd/>
                    </a:ln>
                  </p:spPr>
                  <p:txBody>
                    <a:bodyPr/>
                    <a:lstStyle/>
                    <a:p>
                      <a:pPr>
                        <a:spcAft>
                          <a:spcPts val="1000"/>
                        </a:spcAft>
                        <a:defRPr/>
                      </a:pPr>
                      <a:r>
                        <a:rPr lang="nl-NL" sz="1400" b="1" dirty="0">
                          <a:latin typeface="Calibri" pitchFamily="34" charset="0"/>
                        </a:rPr>
                        <a:t>tel</a:t>
                      </a:r>
                      <a:endParaRPr lang="nl-NL" dirty="0">
                        <a:latin typeface="Arial" pitchFamily="34" charset="0"/>
                      </a:endParaRPr>
                    </a:p>
                  </p:txBody>
                </p:sp>
                <p:sp>
                  <p:nvSpPr>
                    <p:cNvPr id="292" name="Rechthoek 291"/>
                    <p:cNvSpPr/>
                    <p:nvPr/>
                  </p:nvSpPr>
                  <p:spPr>
                    <a:xfrm>
                      <a:off x="3035347" y="3123674"/>
                      <a:ext cx="901036" cy="1609854"/>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p>
                  </p:txBody>
                </p:sp>
              </p:grpSp>
              <p:sp>
                <p:nvSpPr>
                  <p:cNvPr id="286" name="Text Box 35"/>
                  <p:cNvSpPr txBox="1">
                    <a:spLocks noChangeArrowheads="1"/>
                  </p:cNvSpPr>
                  <p:nvPr/>
                </p:nvSpPr>
                <p:spPr bwMode="auto">
                  <a:xfrm>
                    <a:off x="658726" y="4375995"/>
                    <a:ext cx="408002" cy="348315"/>
                  </a:xfrm>
                  <a:prstGeom prst="rect">
                    <a:avLst/>
                  </a:prstGeom>
                  <a:grpFill/>
                  <a:ln w="9525">
                    <a:solidFill>
                      <a:srgbClr val="FFFFFF"/>
                    </a:solidFill>
                    <a:miter lim="800000"/>
                    <a:headEnd/>
                    <a:tailEnd/>
                  </a:ln>
                </p:spPr>
                <p:txBody>
                  <a:bodyPr/>
                  <a:lstStyle/>
                  <a:p>
                    <a:pPr>
                      <a:spcAft>
                        <a:spcPts val="1000"/>
                      </a:spcAft>
                      <a:defRPr/>
                    </a:pPr>
                    <a:r>
                      <a:rPr lang="nl-NL" sz="1400" b="1" dirty="0">
                        <a:latin typeface="Calibri" pitchFamily="34" charset="0"/>
                      </a:rPr>
                      <a:t>r</a:t>
                    </a:r>
                    <a:endParaRPr lang="nl-NL" dirty="0">
                      <a:latin typeface="Arial" pitchFamily="34" charset="0"/>
                    </a:endParaRPr>
                  </a:p>
                </p:txBody>
              </p:sp>
              <p:sp>
                <p:nvSpPr>
                  <p:cNvPr id="287" name="Line 46"/>
                  <p:cNvSpPr>
                    <a:spLocks noChangeShapeType="1"/>
                  </p:cNvSpPr>
                  <p:nvPr/>
                </p:nvSpPr>
                <p:spPr bwMode="auto">
                  <a:xfrm flipV="1">
                    <a:off x="945635" y="6302862"/>
                    <a:ext cx="2227728" cy="0"/>
                  </a:xfrm>
                  <a:prstGeom prst="line">
                    <a:avLst/>
                  </a:prstGeom>
                  <a:grpFill/>
                  <a:ln w="9525">
                    <a:solidFill>
                      <a:srgbClr val="000000"/>
                    </a:solidFill>
                    <a:round/>
                    <a:headEnd/>
                    <a:tailEnd/>
                  </a:ln>
                  <a:extLst/>
                </p:spPr>
                <p:txBody>
                  <a:bodyPr/>
                  <a:lstStyle/>
                  <a:p>
                    <a:pPr>
                      <a:defRPr/>
                    </a:pPr>
                    <a:endParaRPr lang="nl-NL"/>
                  </a:p>
                </p:txBody>
              </p:sp>
              <p:sp>
                <p:nvSpPr>
                  <p:cNvPr id="288" name="Line 46"/>
                  <p:cNvSpPr>
                    <a:spLocks noChangeShapeType="1"/>
                  </p:cNvSpPr>
                  <p:nvPr/>
                </p:nvSpPr>
                <p:spPr bwMode="auto">
                  <a:xfrm flipH="1" flipV="1">
                    <a:off x="969260" y="4793338"/>
                    <a:ext cx="0" cy="1515982"/>
                  </a:xfrm>
                  <a:prstGeom prst="line">
                    <a:avLst/>
                  </a:prstGeom>
                  <a:grpFill/>
                  <a:ln w="9525">
                    <a:solidFill>
                      <a:srgbClr val="000000"/>
                    </a:solidFill>
                    <a:round/>
                    <a:headEnd/>
                    <a:tailEnd/>
                  </a:ln>
                  <a:extLst/>
                </p:spPr>
                <p:txBody>
                  <a:bodyPr/>
                  <a:lstStyle/>
                  <a:p>
                    <a:pPr>
                      <a:defRPr/>
                    </a:pPr>
                    <a:endParaRPr lang="nl-NL"/>
                  </a:p>
                </p:txBody>
              </p:sp>
              <p:sp>
                <p:nvSpPr>
                  <p:cNvPr id="289" name="Line 46"/>
                  <p:cNvSpPr>
                    <a:spLocks noChangeShapeType="1"/>
                  </p:cNvSpPr>
                  <p:nvPr/>
                </p:nvSpPr>
                <p:spPr bwMode="auto">
                  <a:xfrm flipH="1" flipV="1">
                    <a:off x="3173363" y="4733528"/>
                    <a:ext cx="0" cy="1559703"/>
                  </a:xfrm>
                  <a:prstGeom prst="line">
                    <a:avLst/>
                  </a:prstGeom>
                  <a:grpFill/>
                  <a:ln w="9525">
                    <a:solidFill>
                      <a:srgbClr val="000000"/>
                    </a:solidFill>
                    <a:round/>
                    <a:headEnd/>
                    <a:tailEnd/>
                  </a:ln>
                  <a:extLst/>
                </p:spPr>
                <p:txBody>
                  <a:bodyPr/>
                  <a:lstStyle/>
                  <a:p>
                    <a:pPr>
                      <a:defRPr/>
                    </a:pPr>
                    <a:endParaRPr lang="nl-NL"/>
                  </a:p>
                </p:txBody>
              </p:sp>
            </p:grpSp>
          </p:grpSp>
        </p:grpSp>
        <p:sp>
          <p:nvSpPr>
            <p:cNvPr id="38925" name="Text Box 35"/>
            <p:cNvSpPr txBox="1">
              <a:spLocks noChangeArrowheads="1"/>
            </p:cNvSpPr>
            <p:nvPr/>
          </p:nvSpPr>
          <p:spPr bwMode="auto">
            <a:xfrm>
              <a:off x="2940800" y="2632321"/>
              <a:ext cx="613302" cy="967737"/>
            </a:xfrm>
            <a:prstGeom prst="rect">
              <a:avLst/>
            </a:prstGeom>
            <a:solidFill>
              <a:schemeClr val="bg1"/>
            </a:solidFill>
            <a:ln w="9525">
              <a:solidFill>
                <a:srgbClr val="FFFFFF"/>
              </a:solidFill>
              <a:miter lim="800000"/>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spcAft>
                  <a:spcPts val="1000"/>
                </a:spcAft>
                <a:buFontTx/>
                <a:buNone/>
              </a:pPr>
              <a:r>
                <a:rPr lang="nl-NL" altLang="nl-NL" sz="1400" b="1">
                  <a:latin typeface="Calibri" pitchFamily="34" charset="0"/>
                </a:rPr>
                <a:t>   EN</a:t>
              </a:r>
            </a:p>
            <a:p>
              <a:pPr eaLnBrk="1" hangingPunct="1">
                <a:spcBef>
                  <a:spcPct val="0"/>
                </a:spcBef>
                <a:spcAft>
                  <a:spcPts val="1000"/>
                </a:spcAft>
                <a:buFontTx/>
                <a:buNone/>
              </a:pPr>
              <a:r>
                <a:rPr lang="nl-NL" altLang="nl-NL" sz="1400" b="1">
                  <a:latin typeface="Calibri" pitchFamily="34" charset="0"/>
                </a:rPr>
                <a:t> 4   8 16 32</a:t>
              </a:r>
              <a:endParaRPr lang="nl-NL" altLang="nl-NL" sz="1800"/>
            </a:p>
          </p:txBody>
        </p:sp>
      </p:grpSp>
      <p:sp>
        <p:nvSpPr>
          <p:cNvPr id="123" name="Text Box 3"/>
          <p:cNvSpPr txBox="1">
            <a:spLocks noChangeArrowheads="1"/>
          </p:cNvSpPr>
          <p:nvPr/>
        </p:nvSpPr>
        <p:spPr bwMode="auto">
          <a:xfrm>
            <a:off x="98994" y="101490"/>
            <a:ext cx="9144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nl-NL" altLang="nl-NL" sz="3600" b="1" dirty="0">
                <a:solidFill>
                  <a:schemeClr val="bg1"/>
                </a:solidFill>
                <a:latin typeface="Comic Sans MS" pitchFamily="66" charset="0"/>
              </a:rPr>
              <a:t>VI   EEN KLOK MET DRIE TELLERS</a:t>
            </a:r>
            <a:endParaRPr lang="en-US" altLang="nl-NL" sz="4000" dirty="0">
              <a:latin typeface="Comic Sans MS" pitchFamily="66" charset="0"/>
            </a:endParaRPr>
          </a:p>
        </p:txBody>
      </p:sp>
    </p:spTree>
    <p:extLst>
      <p:ext uri="{BB962C8B-B14F-4D97-AF65-F5344CB8AC3E}">
        <p14:creationId xmlns:p14="http://schemas.microsoft.com/office/powerpoint/2010/main" val="19121002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8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5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xit" presetSubtype="0" fill="hold" nodeType="clickEffect">
                                  <p:stCondLst>
                                    <p:cond delay="0"/>
                                  </p:stCondLst>
                                  <p:childTnLst>
                                    <p:set>
                                      <p:cBhvr>
                                        <p:cTn id="26" dur="1" fill="hold">
                                          <p:stCondLst>
                                            <p:cond delay="0"/>
                                          </p:stCondLst>
                                        </p:cTn>
                                        <p:tgtEl>
                                          <p:spTgt spid="59"/>
                                        </p:tgtEl>
                                        <p:attrNameLst>
                                          <p:attrName>style.visibility</p:attrName>
                                        </p:attrNameLst>
                                      </p:cBhvr>
                                      <p:to>
                                        <p:strVal val="hidden"/>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57"/>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0" y="0"/>
            <a:ext cx="9144000" cy="1125538"/>
          </a:xfrm>
          <a:prstGeom prst="rect">
            <a:avLst/>
          </a:prstGeom>
          <a:solidFill>
            <a:schemeClr val="bg1">
              <a:lumMod val="75000"/>
            </a:schemeClr>
          </a:solidFill>
          <a:ln w="9525">
            <a:solidFill>
              <a:schemeClr val="bg1">
                <a:lumMod val="75000"/>
              </a:schemeClr>
            </a:solidFill>
            <a:miter lim="800000"/>
            <a:headEnd/>
            <a:tailEnd/>
          </a:ln>
          <a:effec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nl-NL" altLang="nl-NL" sz="1800"/>
          </a:p>
        </p:txBody>
      </p:sp>
      <p:sp>
        <p:nvSpPr>
          <p:cNvPr id="37891" name="Text Box 3"/>
          <p:cNvSpPr txBox="1">
            <a:spLocks noChangeArrowheads="1"/>
          </p:cNvSpPr>
          <p:nvPr/>
        </p:nvSpPr>
        <p:spPr bwMode="auto">
          <a:xfrm>
            <a:off x="827088" y="260350"/>
            <a:ext cx="7273925" cy="701675"/>
          </a:xfrm>
          <a:prstGeom prst="rect">
            <a:avLst/>
          </a:prstGeom>
          <a:solidFill>
            <a:schemeClr val="bg1">
              <a:lumMod val="75000"/>
            </a:schemeClr>
          </a:solidFill>
          <a:ln>
            <a:solidFill>
              <a:schemeClr val="bg1">
                <a:lumMod val="75000"/>
              </a:schemeClr>
            </a:solidFill>
          </a:ln>
          <a:effec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50000"/>
              </a:spcBef>
              <a:buFontTx/>
              <a:buNone/>
            </a:pPr>
            <a:r>
              <a:rPr lang="nl-NL" altLang="nl-NL" sz="4000" b="1" dirty="0">
                <a:latin typeface="Comic Sans MS" pitchFamily="66" charset="0"/>
              </a:rPr>
              <a:t>AUTOMATEN</a:t>
            </a:r>
            <a:endParaRPr lang="en-US" altLang="nl-NL" sz="4000" b="1" dirty="0">
              <a:latin typeface="Comic Sans MS" pitchFamily="66" charset="0"/>
            </a:endParaRPr>
          </a:p>
        </p:txBody>
      </p:sp>
      <p:sp>
        <p:nvSpPr>
          <p:cNvPr id="37892" name="Rectangle 4"/>
          <p:cNvSpPr>
            <a:spLocks noChangeArrowheads="1"/>
          </p:cNvSpPr>
          <p:nvPr/>
        </p:nvSpPr>
        <p:spPr bwMode="auto">
          <a:xfrm>
            <a:off x="0" y="0"/>
            <a:ext cx="2411759" cy="6858000"/>
          </a:xfrm>
          <a:prstGeom prst="rect">
            <a:avLst/>
          </a:prstGeom>
          <a:solidFill>
            <a:schemeClr val="bg1">
              <a:lumMod val="75000"/>
            </a:schemeClr>
          </a:solidFill>
          <a:ln w="9525">
            <a:solidFill>
              <a:schemeClr val="bg1">
                <a:lumMod val="75000"/>
              </a:schemeClr>
            </a:solidFill>
            <a:miter lim="800000"/>
            <a:headEnd/>
            <a:tailEnd/>
          </a:ln>
          <a:effec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nl-NL" altLang="nl-NL" sz="1800"/>
          </a:p>
        </p:txBody>
      </p:sp>
      <p:sp>
        <p:nvSpPr>
          <p:cNvPr id="37893" name="Rectangle 5"/>
          <p:cNvSpPr>
            <a:spLocks noChangeArrowheads="1"/>
          </p:cNvSpPr>
          <p:nvPr/>
        </p:nvSpPr>
        <p:spPr bwMode="auto">
          <a:xfrm>
            <a:off x="6895133" y="0"/>
            <a:ext cx="2411759" cy="6858000"/>
          </a:xfrm>
          <a:prstGeom prst="rect">
            <a:avLst/>
          </a:prstGeom>
          <a:solidFill>
            <a:schemeClr val="bg1">
              <a:lumMod val="75000"/>
            </a:schemeClr>
          </a:solidFill>
          <a:ln w="9525">
            <a:solidFill>
              <a:schemeClr val="bg1">
                <a:lumMod val="75000"/>
              </a:schemeClr>
            </a:solidFill>
            <a:miter lim="800000"/>
            <a:headEnd/>
            <a:tailEnd/>
          </a:ln>
          <a:effec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nl-NL" altLang="nl-NL" sz="1800"/>
          </a:p>
        </p:txBody>
      </p:sp>
      <p:sp>
        <p:nvSpPr>
          <p:cNvPr id="37895" name="Rectangle 7"/>
          <p:cNvSpPr>
            <a:spLocks noChangeArrowheads="1"/>
          </p:cNvSpPr>
          <p:nvPr/>
        </p:nvSpPr>
        <p:spPr bwMode="auto">
          <a:xfrm>
            <a:off x="0" y="5949950"/>
            <a:ext cx="9144000" cy="908050"/>
          </a:xfrm>
          <a:prstGeom prst="rect">
            <a:avLst/>
          </a:prstGeom>
          <a:solidFill>
            <a:schemeClr val="bg1">
              <a:lumMod val="75000"/>
            </a:schemeClr>
          </a:solidFill>
          <a:ln w="9525">
            <a:solidFill>
              <a:schemeClr val="bg1">
                <a:lumMod val="75000"/>
              </a:schemeClr>
            </a:solidFill>
            <a:miter lim="800000"/>
            <a:headEnd/>
            <a:tailEnd/>
          </a:ln>
          <a:effec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nl-NL" altLang="nl-NL" sz="1800"/>
          </a:p>
        </p:txBody>
      </p:sp>
      <p:sp>
        <p:nvSpPr>
          <p:cNvPr id="37896" name="Text Box 3"/>
          <p:cNvSpPr txBox="1">
            <a:spLocks noChangeArrowheads="1"/>
          </p:cNvSpPr>
          <p:nvPr/>
        </p:nvSpPr>
        <p:spPr bwMode="auto">
          <a:xfrm>
            <a:off x="827088" y="6053138"/>
            <a:ext cx="7561262"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50000"/>
              </a:spcBef>
              <a:buFontTx/>
              <a:buNone/>
            </a:pPr>
            <a:r>
              <a:rPr lang="nl-NL" altLang="nl-NL" b="1" dirty="0">
                <a:latin typeface="Comic Sans MS" pitchFamily="66" charset="0"/>
              </a:rPr>
              <a:t>AAN ALLES KOMT EEN EIND!</a:t>
            </a:r>
            <a:endParaRPr lang="en-US" altLang="nl-NL" b="1" dirty="0">
              <a:latin typeface="Comic Sans MS" pitchFamily="66" charset="0"/>
            </a:endParaRPr>
          </a:p>
        </p:txBody>
      </p:sp>
      <p:pic>
        <p:nvPicPr>
          <p:cNvPr id="9" name="Picture 2" descr="auto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1311" y="1125538"/>
            <a:ext cx="4453821" cy="4824412"/>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28575">
                <a:solidFill>
                  <a:srgbClr val="000000"/>
                </a:solidFill>
                <a:miter lim="800000"/>
                <a:headEnd/>
                <a:tailEnd/>
              </a14:hiddenLine>
            </a:ext>
          </a:extLst>
        </p:spPr>
      </p:pic>
    </p:spTree>
    <p:extLst>
      <p:ext uri="{BB962C8B-B14F-4D97-AF65-F5344CB8AC3E}">
        <p14:creationId xmlns:p14="http://schemas.microsoft.com/office/powerpoint/2010/main" val="27261642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0" y="0"/>
            <a:ext cx="9144000" cy="1052513"/>
          </a:xfrm>
          <a:prstGeom prst="rect">
            <a:avLst/>
          </a:prstGeom>
          <a:solidFill>
            <a:srgbClr val="006600"/>
          </a:solidFill>
          <a:ln w="9525">
            <a:solidFill>
              <a:srgbClr val="006600"/>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nl-NL" altLang="nl-NL" sz="1800"/>
          </a:p>
        </p:txBody>
      </p:sp>
      <p:sp>
        <p:nvSpPr>
          <p:cNvPr id="4099" name="Text Box 3"/>
          <p:cNvSpPr txBox="1">
            <a:spLocks noChangeArrowheads="1"/>
          </p:cNvSpPr>
          <p:nvPr/>
        </p:nvSpPr>
        <p:spPr bwMode="auto">
          <a:xfrm>
            <a:off x="833439" y="260350"/>
            <a:ext cx="748823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nl-NL" altLang="nl-NL" sz="3600" dirty="0">
                <a:solidFill>
                  <a:schemeClr val="bg1"/>
                </a:solidFill>
                <a:latin typeface="Comic Sans MS" pitchFamily="66" charset="0"/>
              </a:rPr>
              <a:t>DE SCHAAKTURK</a:t>
            </a:r>
            <a:endParaRPr lang="en-US" altLang="nl-NL" sz="3600" dirty="0">
              <a:solidFill>
                <a:schemeClr val="bg1"/>
              </a:solidFill>
              <a:latin typeface="Comic Sans MS" pitchFamily="66" charset="0"/>
            </a:endParaRPr>
          </a:p>
        </p:txBody>
      </p:sp>
      <p:sp>
        <p:nvSpPr>
          <p:cNvPr id="6" name="Rectangle 2"/>
          <p:cNvSpPr>
            <a:spLocks noChangeArrowheads="1"/>
          </p:cNvSpPr>
          <p:nvPr/>
        </p:nvSpPr>
        <p:spPr bwMode="auto">
          <a:xfrm>
            <a:off x="0" y="0"/>
            <a:ext cx="1049165" cy="6858000"/>
          </a:xfrm>
          <a:prstGeom prst="rect">
            <a:avLst/>
          </a:prstGeom>
          <a:solidFill>
            <a:srgbClr val="006600"/>
          </a:solidFill>
          <a:ln w="9525">
            <a:solidFill>
              <a:srgbClr val="006600"/>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nl-NL" altLang="nl-NL" sz="1800"/>
          </a:p>
        </p:txBody>
      </p:sp>
      <p:pic>
        <p:nvPicPr>
          <p:cNvPr id="3" name="Afbeelding 1"/>
          <p:cNvPicPr>
            <a:picLocks noChangeAspect="1" noChangeArrowheads="1"/>
          </p:cNvPicPr>
          <p:nvPr/>
        </p:nvPicPr>
        <p:blipFill>
          <a:blip r:embed="rId2">
            <a:extLst>
              <a:ext uri="{28A0092B-C50C-407E-A947-70E740481C1C}">
                <a14:useLocalDpi xmlns:a14="http://schemas.microsoft.com/office/drawing/2010/main" val="0"/>
              </a:ext>
            </a:extLst>
          </a:blip>
          <a:srcRect l="54742" t="53320" r="31398" b="25980"/>
          <a:stretch>
            <a:fillRect/>
          </a:stretch>
        </p:blipFill>
        <p:spPr bwMode="auto">
          <a:xfrm>
            <a:off x="1062299" y="3869963"/>
            <a:ext cx="4064680" cy="2988037"/>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nvGrpSpPr>
          <p:cNvPr id="8" name="Groep 7"/>
          <p:cNvGrpSpPr/>
          <p:nvPr/>
        </p:nvGrpSpPr>
        <p:grpSpPr>
          <a:xfrm>
            <a:off x="1049165" y="1052514"/>
            <a:ext cx="8094835" cy="2817449"/>
            <a:chOff x="0" y="1052512"/>
            <a:chExt cx="7524328" cy="2902744"/>
          </a:xfrm>
        </p:grpSpPr>
        <p:pic>
          <p:nvPicPr>
            <p:cNvPr id="4100" name="Afbeelding 1"/>
            <p:cNvPicPr>
              <a:picLocks noChangeAspect="1" noChangeArrowheads="1"/>
            </p:cNvPicPr>
            <p:nvPr/>
          </p:nvPicPr>
          <p:blipFill>
            <a:blip r:embed="rId3">
              <a:extLst>
                <a:ext uri="{28A0092B-C50C-407E-A947-70E740481C1C}">
                  <a14:useLocalDpi xmlns:a14="http://schemas.microsoft.com/office/drawing/2010/main" val="0"/>
                </a:ext>
              </a:extLst>
            </a:blip>
            <a:srcRect l="55234" t="53531" r="32364" b="25815"/>
            <a:stretch>
              <a:fillRect/>
            </a:stretch>
          </p:blipFill>
          <p:spPr bwMode="auto">
            <a:xfrm>
              <a:off x="0" y="1052512"/>
              <a:ext cx="3816423" cy="2902743"/>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 name="Afbeelding 6"/>
            <p:cNvPicPr>
              <a:picLocks noChangeAspect="1"/>
            </p:cNvPicPr>
            <p:nvPr/>
          </p:nvPicPr>
          <p:blipFill rotWithShape="1">
            <a:blip r:embed="rId4">
              <a:extLst>
                <a:ext uri="{28A0092B-C50C-407E-A947-70E740481C1C}">
                  <a14:useLocalDpi xmlns:a14="http://schemas.microsoft.com/office/drawing/2010/main" val="0"/>
                </a:ext>
              </a:extLst>
            </a:blip>
            <a:srcRect l="3390" t="3671" r="2967" b="8913"/>
            <a:stretch/>
          </p:blipFill>
          <p:spPr>
            <a:xfrm>
              <a:off x="3790418" y="1052512"/>
              <a:ext cx="3733910" cy="2902744"/>
            </a:xfrm>
            <a:prstGeom prst="rect">
              <a:avLst/>
            </a:prstGeom>
            <a:ln w="28575">
              <a:solidFill>
                <a:schemeClr val="tx1"/>
              </a:solidFill>
            </a:ln>
          </p:spPr>
        </p:pic>
      </p:grpSp>
      <p:sp>
        <p:nvSpPr>
          <p:cNvPr id="9" name="Tekstvak 1"/>
          <p:cNvSpPr txBox="1">
            <a:spLocks noChangeArrowheads="1"/>
          </p:cNvSpPr>
          <p:nvPr/>
        </p:nvSpPr>
        <p:spPr bwMode="auto">
          <a:xfrm>
            <a:off x="5207646" y="3932820"/>
            <a:ext cx="3855686"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eaLnBrk="1" hangingPunct="1">
              <a:spcBef>
                <a:spcPct val="0"/>
              </a:spcBef>
              <a:buFontTx/>
              <a:buNone/>
            </a:pPr>
            <a:r>
              <a:rPr lang="nl-NL" altLang="nl-NL" sz="2000" dirty="0">
                <a:latin typeface="Comic Sans MS" pitchFamily="66" charset="0"/>
              </a:rPr>
              <a:t>De SCHAAKTURK was geliefd bedrog in de verlichting: in de automaat zat een mens, een goede schaker die deed alsof hij een automaat was.</a:t>
            </a:r>
          </a:p>
          <a:p>
            <a:pPr algn="just" eaLnBrk="1" hangingPunct="1">
              <a:spcBef>
                <a:spcPct val="0"/>
              </a:spcBef>
              <a:buFontTx/>
              <a:buNone/>
            </a:pPr>
            <a:r>
              <a:rPr lang="nl-NL" altLang="nl-NL" sz="2000" dirty="0">
                <a:latin typeface="Comic Sans MS" pitchFamily="66" charset="0"/>
                <a:sym typeface="Wingdings" pitchFamily="2" charset="2"/>
              </a:rPr>
              <a:t>   Men wilde graag bedrogen worden, er kwamen althans astronomisch veel bezoekers op de demonstraties af.</a:t>
            </a:r>
          </a:p>
        </p:txBody>
      </p:sp>
    </p:spTree>
    <p:extLst>
      <p:ext uri="{BB962C8B-B14F-4D97-AF65-F5344CB8AC3E}">
        <p14:creationId xmlns:p14="http://schemas.microsoft.com/office/powerpoint/2010/main" val="27543157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0" y="1"/>
            <a:ext cx="9144000" cy="909638"/>
          </a:xfrm>
          <a:prstGeom prst="rect">
            <a:avLst/>
          </a:prstGeom>
          <a:solidFill>
            <a:srgbClr val="006600"/>
          </a:solidFill>
          <a:ln w="9525">
            <a:solidFill>
              <a:srgbClr val="006600"/>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nl-NL" altLang="nl-NL" sz="1800"/>
          </a:p>
        </p:txBody>
      </p:sp>
      <p:sp>
        <p:nvSpPr>
          <p:cNvPr id="4099" name="Text Box 3"/>
          <p:cNvSpPr txBox="1">
            <a:spLocks noChangeArrowheads="1"/>
          </p:cNvSpPr>
          <p:nvPr/>
        </p:nvSpPr>
        <p:spPr bwMode="auto">
          <a:xfrm>
            <a:off x="833439" y="260350"/>
            <a:ext cx="748823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nl-NL" altLang="nl-NL" sz="3600" dirty="0">
                <a:solidFill>
                  <a:schemeClr val="bg1"/>
                </a:solidFill>
                <a:latin typeface="Comic Sans MS" pitchFamily="66" charset="0"/>
              </a:rPr>
              <a:t>METEN, STUREN EN REGELEN</a:t>
            </a:r>
            <a:endParaRPr lang="en-US" altLang="nl-NL" sz="3600" dirty="0">
              <a:solidFill>
                <a:schemeClr val="bg1"/>
              </a:solidFill>
              <a:latin typeface="Comic Sans MS" pitchFamily="66" charset="0"/>
            </a:endParaRPr>
          </a:p>
        </p:txBody>
      </p:sp>
      <p:sp>
        <p:nvSpPr>
          <p:cNvPr id="4102" name="Rectangle 2"/>
          <p:cNvSpPr>
            <a:spLocks noChangeArrowheads="1"/>
          </p:cNvSpPr>
          <p:nvPr/>
        </p:nvSpPr>
        <p:spPr bwMode="auto">
          <a:xfrm>
            <a:off x="0" y="6093296"/>
            <a:ext cx="9129795" cy="764704"/>
          </a:xfrm>
          <a:prstGeom prst="rect">
            <a:avLst/>
          </a:prstGeom>
          <a:solidFill>
            <a:srgbClr val="006600"/>
          </a:solidFill>
          <a:ln w="9525">
            <a:solidFill>
              <a:srgbClr val="006600"/>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nl-NL" altLang="nl-NL" sz="1800">
              <a:solidFill>
                <a:schemeClr val="bg2"/>
              </a:solidFill>
            </a:endParaRPr>
          </a:p>
        </p:txBody>
      </p:sp>
      <p:sp>
        <p:nvSpPr>
          <p:cNvPr id="7" name="Tekstvak 1"/>
          <p:cNvSpPr txBox="1">
            <a:spLocks noChangeArrowheads="1"/>
          </p:cNvSpPr>
          <p:nvPr/>
        </p:nvSpPr>
        <p:spPr bwMode="auto">
          <a:xfrm>
            <a:off x="125453" y="1052513"/>
            <a:ext cx="8878887" cy="520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nl-NL" altLang="nl-NL" sz="1800" dirty="0">
                <a:latin typeface="Comic Sans MS" pitchFamily="66" charset="0"/>
              </a:rPr>
              <a:t>MEETSYSTEEM</a:t>
            </a:r>
          </a:p>
          <a:p>
            <a:pPr eaLnBrk="1" hangingPunct="1">
              <a:spcBef>
                <a:spcPct val="0"/>
              </a:spcBef>
              <a:buFontTx/>
              <a:buNone/>
            </a:pPr>
            <a:r>
              <a:rPr lang="nl-NL" altLang="nl-NL" sz="1800" dirty="0">
                <a:solidFill>
                  <a:srgbClr val="00B050"/>
                </a:solidFill>
                <a:latin typeface="Comic Sans MS" pitchFamily="66" charset="0"/>
              </a:rPr>
              <a:t>Produceert automatisch informatie over</a:t>
            </a:r>
          </a:p>
          <a:p>
            <a:pPr eaLnBrk="1" hangingPunct="1">
              <a:spcBef>
                <a:spcPct val="0"/>
              </a:spcBef>
              <a:buFontTx/>
              <a:buNone/>
            </a:pPr>
            <a:r>
              <a:rPr lang="nl-NL" altLang="nl-NL" sz="1800" dirty="0">
                <a:solidFill>
                  <a:srgbClr val="00B050"/>
                </a:solidFill>
                <a:latin typeface="Comic Sans MS" pitchFamily="66" charset="0"/>
              </a:rPr>
              <a:t>de buitenwereld in een voor de gebruiker</a:t>
            </a:r>
          </a:p>
          <a:p>
            <a:pPr eaLnBrk="1" hangingPunct="1">
              <a:spcBef>
                <a:spcPct val="0"/>
              </a:spcBef>
              <a:buFontTx/>
              <a:buNone/>
            </a:pPr>
            <a:r>
              <a:rPr lang="nl-NL" altLang="nl-NL" sz="1800" dirty="0">
                <a:solidFill>
                  <a:srgbClr val="00B050"/>
                </a:solidFill>
                <a:latin typeface="Comic Sans MS" pitchFamily="66" charset="0"/>
              </a:rPr>
              <a:t>prettige vorm.</a:t>
            </a:r>
          </a:p>
          <a:p>
            <a:pPr eaLnBrk="1" hangingPunct="1">
              <a:spcBef>
                <a:spcPct val="0"/>
              </a:spcBef>
              <a:buFontTx/>
              <a:buNone/>
            </a:pPr>
            <a:r>
              <a:rPr lang="nl-NL" altLang="nl-NL" sz="1800" dirty="0" err="1">
                <a:solidFill>
                  <a:srgbClr val="00B050"/>
                </a:solidFill>
                <a:latin typeface="Comic Sans MS" pitchFamily="66" charset="0"/>
              </a:rPr>
              <a:t>Vbn</a:t>
            </a:r>
            <a:r>
              <a:rPr lang="nl-NL" altLang="nl-NL" sz="1800" dirty="0">
                <a:solidFill>
                  <a:srgbClr val="00B050"/>
                </a:solidFill>
                <a:latin typeface="Comic Sans MS" pitchFamily="66" charset="0"/>
              </a:rPr>
              <a:t> Dataloggers, meetcomputers</a:t>
            </a:r>
          </a:p>
          <a:p>
            <a:pPr eaLnBrk="1" hangingPunct="1">
              <a:spcBef>
                <a:spcPct val="0"/>
              </a:spcBef>
              <a:buFontTx/>
              <a:buNone/>
            </a:pPr>
            <a:r>
              <a:rPr lang="nl-NL" altLang="nl-NL" sz="1800" dirty="0">
                <a:solidFill>
                  <a:srgbClr val="00B050"/>
                </a:solidFill>
                <a:latin typeface="Comic Sans MS" pitchFamily="66" charset="0"/>
              </a:rPr>
              <a:t>Op school leer je werken met COACH</a:t>
            </a:r>
          </a:p>
          <a:p>
            <a:pPr eaLnBrk="1" hangingPunct="1">
              <a:spcBef>
                <a:spcPct val="0"/>
              </a:spcBef>
              <a:buFontTx/>
              <a:buNone/>
            </a:pPr>
            <a:r>
              <a:rPr lang="nl-NL" altLang="nl-NL" sz="1800" dirty="0">
                <a:solidFill>
                  <a:srgbClr val="00B050"/>
                </a:solidFill>
                <a:latin typeface="Comic Sans MS" pitchFamily="66" charset="0"/>
              </a:rPr>
              <a:t>en met DATA-studio.</a:t>
            </a:r>
          </a:p>
          <a:p>
            <a:pPr eaLnBrk="1" hangingPunct="1">
              <a:spcBef>
                <a:spcPct val="0"/>
              </a:spcBef>
              <a:buFontTx/>
              <a:buNone/>
            </a:pPr>
            <a:endParaRPr lang="nl-NL" altLang="nl-NL" sz="800" dirty="0">
              <a:solidFill>
                <a:srgbClr val="00B050"/>
              </a:solidFill>
              <a:latin typeface="Comic Sans MS" pitchFamily="66" charset="0"/>
            </a:endParaRPr>
          </a:p>
          <a:p>
            <a:pPr eaLnBrk="1" hangingPunct="1">
              <a:spcBef>
                <a:spcPct val="0"/>
              </a:spcBef>
              <a:buFontTx/>
              <a:buNone/>
            </a:pPr>
            <a:r>
              <a:rPr lang="nl-NL" altLang="nl-NL" sz="1800" dirty="0">
                <a:latin typeface="Comic Sans MS" pitchFamily="66" charset="0"/>
              </a:rPr>
              <a:t>STUURSYSTEEM</a:t>
            </a:r>
            <a:r>
              <a:rPr lang="nl-NL" altLang="nl-NL" sz="1800" dirty="0">
                <a:solidFill>
                  <a:srgbClr val="00B050"/>
                </a:solidFill>
                <a:latin typeface="Comic Sans MS" pitchFamily="66" charset="0"/>
              </a:rPr>
              <a:t>		            </a:t>
            </a:r>
            <a:r>
              <a:rPr lang="nl-NL" altLang="nl-NL" sz="1800" dirty="0">
                <a:latin typeface="Comic Sans MS" pitchFamily="66" charset="0"/>
              </a:rPr>
              <a:t>SENSOR</a:t>
            </a:r>
            <a:r>
              <a:rPr lang="nl-NL" altLang="nl-NL" sz="1800" dirty="0">
                <a:latin typeface="Comic Sans MS" pitchFamily="66" charset="0"/>
                <a:sym typeface="Wingdings" pitchFamily="2" charset="2"/>
              </a:rPr>
              <a:t>MEETPANEELCOMPUTER</a:t>
            </a:r>
          </a:p>
          <a:p>
            <a:pPr eaLnBrk="1" hangingPunct="1">
              <a:spcBef>
                <a:spcPct val="0"/>
              </a:spcBef>
              <a:buFontTx/>
              <a:buNone/>
            </a:pPr>
            <a:r>
              <a:rPr lang="nl-NL" altLang="nl-NL" sz="1800" dirty="0">
                <a:solidFill>
                  <a:srgbClr val="00B050"/>
                </a:solidFill>
                <a:latin typeface="Comic Sans MS" pitchFamily="66" charset="0"/>
              </a:rPr>
              <a:t>Onderneemt onder bepaalde omstandigheden een afgebakende, specifieke actie </a:t>
            </a:r>
          </a:p>
          <a:p>
            <a:pPr eaLnBrk="1" hangingPunct="1">
              <a:spcBef>
                <a:spcPct val="0"/>
              </a:spcBef>
              <a:buFontTx/>
              <a:buNone/>
            </a:pPr>
            <a:r>
              <a:rPr lang="nl-NL" altLang="nl-NL" sz="1800" dirty="0">
                <a:solidFill>
                  <a:srgbClr val="00B050"/>
                </a:solidFill>
                <a:latin typeface="Comic Sans MS" pitchFamily="66" charset="0"/>
              </a:rPr>
              <a:t>In een stuursysteem wordt altijd gemeten, de meting is alleen niet zichtbaar</a:t>
            </a:r>
          </a:p>
          <a:p>
            <a:pPr eaLnBrk="1" hangingPunct="1">
              <a:spcBef>
                <a:spcPct val="0"/>
              </a:spcBef>
              <a:buFontTx/>
              <a:buNone/>
            </a:pPr>
            <a:r>
              <a:rPr lang="nl-NL" altLang="nl-NL" sz="1800" dirty="0" err="1">
                <a:solidFill>
                  <a:srgbClr val="00B050"/>
                </a:solidFill>
                <a:latin typeface="Comic Sans MS" pitchFamily="66" charset="0"/>
              </a:rPr>
              <a:t>Vbn</a:t>
            </a:r>
            <a:r>
              <a:rPr lang="nl-NL" altLang="nl-NL" sz="1800" dirty="0">
                <a:solidFill>
                  <a:srgbClr val="00B050"/>
                </a:solidFill>
                <a:latin typeface="Comic Sans MS" pitchFamily="66" charset="0"/>
              </a:rPr>
              <a:t> </a:t>
            </a:r>
            <a:r>
              <a:rPr lang="nl-NL" altLang="nl-NL" sz="1800" dirty="0" err="1">
                <a:solidFill>
                  <a:srgbClr val="00B050"/>
                </a:solidFill>
                <a:latin typeface="Comic Sans MS" pitchFamily="66" charset="0"/>
              </a:rPr>
              <a:t>ALARM-installaties</a:t>
            </a:r>
            <a:r>
              <a:rPr lang="nl-NL" altLang="nl-NL" sz="1800" dirty="0">
                <a:solidFill>
                  <a:srgbClr val="00B050"/>
                </a:solidFill>
                <a:latin typeface="Comic Sans MS" pitchFamily="66" charset="0"/>
              </a:rPr>
              <a:t>, Afstandsbediening voor tv of garagedeur</a:t>
            </a:r>
          </a:p>
          <a:p>
            <a:pPr eaLnBrk="1" hangingPunct="1">
              <a:spcBef>
                <a:spcPct val="0"/>
              </a:spcBef>
              <a:buFontTx/>
              <a:buNone/>
            </a:pPr>
            <a:endParaRPr lang="nl-NL" altLang="nl-NL" sz="800" dirty="0">
              <a:solidFill>
                <a:srgbClr val="00B050"/>
              </a:solidFill>
              <a:latin typeface="Comic Sans MS" pitchFamily="66" charset="0"/>
              <a:sym typeface="Wingdings" pitchFamily="2" charset="2"/>
            </a:endParaRPr>
          </a:p>
          <a:p>
            <a:pPr eaLnBrk="1" hangingPunct="1">
              <a:spcBef>
                <a:spcPct val="0"/>
              </a:spcBef>
              <a:buFontTx/>
              <a:buNone/>
            </a:pPr>
            <a:r>
              <a:rPr lang="nl-NL" altLang="nl-NL" sz="1800" dirty="0">
                <a:latin typeface="Comic Sans MS" pitchFamily="66" charset="0"/>
                <a:sym typeface="Wingdings" pitchFamily="2" charset="2"/>
              </a:rPr>
              <a:t>REGELSYSTEEM</a:t>
            </a:r>
          </a:p>
          <a:p>
            <a:pPr eaLnBrk="1" hangingPunct="1">
              <a:spcBef>
                <a:spcPct val="0"/>
              </a:spcBef>
              <a:buFontTx/>
              <a:buNone/>
            </a:pPr>
            <a:r>
              <a:rPr lang="nl-NL" altLang="nl-NL" sz="1800" dirty="0">
                <a:solidFill>
                  <a:srgbClr val="00B050"/>
                </a:solidFill>
                <a:latin typeface="Comic Sans MS" pitchFamily="66" charset="0"/>
                <a:sym typeface="Wingdings" pitchFamily="2" charset="2"/>
              </a:rPr>
              <a:t>Systeem waarin informatie uit de buitenwereld teruggekoppeld wordt om </a:t>
            </a:r>
            <a:r>
              <a:rPr lang="nl-NL" altLang="nl-NL" sz="1800" dirty="0" err="1">
                <a:solidFill>
                  <a:srgbClr val="00B050"/>
                </a:solidFill>
                <a:latin typeface="Comic Sans MS" pitchFamily="66" charset="0"/>
                <a:sym typeface="Wingdings" pitchFamily="2" charset="2"/>
              </a:rPr>
              <a:t>afhan-kelijk</a:t>
            </a:r>
            <a:r>
              <a:rPr lang="nl-NL" altLang="nl-NL" sz="1800" dirty="0">
                <a:solidFill>
                  <a:srgbClr val="00B050"/>
                </a:solidFill>
                <a:latin typeface="Comic Sans MS" pitchFamily="66" charset="0"/>
                <a:sym typeface="Wingdings" pitchFamily="2" charset="2"/>
              </a:rPr>
              <a:t> van die informatie verschillende soorten actie te ondernemen om gewenste toestanden te laten ontstaan.</a:t>
            </a:r>
          </a:p>
          <a:p>
            <a:pPr eaLnBrk="1" hangingPunct="1">
              <a:spcBef>
                <a:spcPct val="0"/>
              </a:spcBef>
              <a:buFontTx/>
              <a:buNone/>
            </a:pPr>
            <a:r>
              <a:rPr lang="nl-NL" altLang="nl-NL" sz="1800" dirty="0">
                <a:solidFill>
                  <a:srgbClr val="00B050"/>
                </a:solidFill>
                <a:latin typeface="Comic Sans MS" pitchFamily="66" charset="0"/>
                <a:sym typeface="Wingdings" pitchFamily="2" charset="2"/>
              </a:rPr>
              <a:t>In een regelsysteem wordt altijd gemeten</a:t>
            </a:r>
          </a:p>
          <a:p>
            <a:pPr eaLnBrk="1" hangingPunct="1">
              <a:spcBef>
                <a:spcPct val="0"/>
              </a:spcBef>
              <a:buFontTx/>
              <a:buNone/>
            </a:pPr>
            <a:r>
              <a:rPr lang="nl-NL" altLang="nl-NL" sz="1800" dirty="0" err="1">
                <a:solidFill>
                  <a:srgbClr val="00B050"/>
                </a:solidFill>
                <a:latin typeface="Comic Sans MS" pitchFamily="66" charset="0"/>
                <a:sym typeface="Wingdings" pitchFamily="2" charset="2"/>
              </a:rPr>
              <a:t>Vbn</a:t>
            </a:r>
            <a:r>
              <a:rPr lang="nl-NL" altLang="nl-NL" sz="1800" dirty="0">
                <a:solidFill>
                  <a:srgbClr val="00B050"/>
                </a:solidFill>
                <a:latin typeface="Comic Sans MS" pitchFamily="66" charset="0"/>
                <a:sym typeface="Wingdings" pitchFamily="2" charset="2"/>
              </a:rPr>
              <a:t> Thermostaat</a:t>
            </a:r>
          </a:p>
        </p:txBody>
      </p:sp>
      <p:pic>
        <p:nvPicPr>
          <p:cNvPr id="8" name="Afbeelding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21867" y="1061149"/>
            <a:ext cx="3313113" cy="205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76992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0" y="0"/>
            <a:ext cx="9144000" cy="1052513"/>
          </a:xfrm>
          <a:prstGeom prst="rect">
            <a:avLst/>
          </a:prstGeom>
          <a:solidFill>
            <a:srgbClr val="006600"/>
          </a:solidFill>
          <a:ln w="9525">
            <a:solidFill>
              <a:srgbClr val="006600"/>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nl-NL" altLang="nl-NL" sz="1800"/>
          </a:p>
        </p:txBody>
      </p:sp>
      <p:sp>
        <p:nvSpPr>
          <p:cNvPr id="4099" name="Text Box 3"/>
          <p:cNvSpPr txBox="1">
            <a:spLocks noChangeArrowheads="1"/>
          </p:cNvSpPr>
          <p:nvPr/>
        </p:nvSpPr>
        <p:spPr bwMode="auto">
          <a:xfrm>
            <a:off x="833439" y="260350"/>
            <a:ext cx="748823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nl-NL" altLang="nl-NL" sz="3600" dirty="0">
                <a:solidFill>
                  <a:schemeClr val="bg1"/>
                </a:solidFill>
                <a:latin typeface="Comic Sans MS" pitchFamily="66" charset="0"/>
              </a:rPr>
              <a:t>BINAIR TELLEN</a:t>
            </a:r>
            <a:endParaRPr lang="en-US" altLang="nl-NL" sz="3600" dirty="0">
              <a:solidFill>
                <a:schemeClr val="bg1"/>
              </a:solidFill>
              <a:latin typeface="Comic Sans MS" pitchFamily="66" charset="0"/>
            </a:endParaRPr>
          </a:p>
        </p:txBody>
      </p:sp>
      <p:sp>
        <p:nvSpPr>
          <p:cNvPr id="4102" name="Rectangle 2"/>
          <p:cNvSpPr>
            <a:spLocks noChangeArrowheads="1"/>
          </p:cNvSpPr>
          <p:nvPr/>
        </p:nvSpPr>
        <p:spPr bwMode="auto">
          <a:xfrm>
            <a:off x="0" y="0"/>
            <a:ext cx="827088" cy="6858000"/>
          </a:xfrm>
          <a:prstGeom prst="rect">
            <a:avLst/>
          </a:prstGeom>
          <a:solidFill>
            <a:srgbClr val="006600"/>
          </a:solidFill>
          <a:ln w="9525">
            <a:solidFill>
              <a:srgbClr val="006600"/>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nl-NL" altLang="nl-NL" sz="1800">
              <a:solidFill>
                <a:schemeClr val="bg2"/>
              </a:solidFill>
            </a:endParaRPr>
          </a:p>
        </p:txBody>
      </p:sp>
      <p:sp>
        <p:nvSpPr>
          <p:cNvPr id="6" name="Rectangle 2"/>
          <p:cNvSpPr>
            <a:spLocks noChangeArrowheads="1"/>
          </p:cNvSpPr>
          <p:nvPr/>
        </p:nvSpPr>
        <p:spPr bwMode="auto">
          <a:xfrm>
            <a:off x="8172400" y="1"/>
            <a:ext cx="977156" cy="6858000"/>
          </a:xfrm>
          <a:prstGeom prst="rect">
            <a:avLst/>
          </a:prstGeom>
          <a:solidFill>
            <a:srgbClr val="006600"/>
          </a:solidFill>
          <a:ln w="9525">
            <a:solidFill>
              <a:srgbClr val="006600"/>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nl-NL" altLang="nl-NL" sz="1800"/>
          </a:p>
        </p:txBody>
      </p:sp>
      <p:graphicFrame>
        <p:nvGraphicFramePr>
          <p:cNvPr id="2" name="Tabel 1"/>
          <p:cNvGraphicFramePr>
            <a:graphicFrameLocks noGrp="1"/>
          </p:cNvGraphicFramePr>
          <p:nvPr>
            <p:extLst>
              <p:ext uri="{D42A27DB-BD31-4B8C-83A1-F6EECF244321}">
                <p14:modId xmlns:p14="http://schemas.microsoft.com/office/powerpoint/2010/main" val="3007844739"/>
              </p:ext>
            </p:extLst>
          </p:nvPr>
        </p:nvGraphicFramePr>
        <p:xfrm>
          <a:off x="1004179" y="3516900"/>
          <a:ext cx="6984777" cy="2232248"/>
        </p:xfrm>
        <a:graphic>
          <a:graphicData uri="http://schemas.openxmlformats.org/drawingml/2006/table">
            <a:tbl>
              <a:tblPr firstRow="1" firstCol="1" bandRow="1">
                <a:tableStyleId>{5C22544A-7EE6-4342-B048-85BDC9FD1C3A}</a:tableStyleId>
              </a:tblPr>
              <a:tblGrid>
                <a:gridCol w="506309">
                  <a:extLst>
                    <a:ext uri="{9D8B030D-6E8A-4147-A177-3AD203B41FA5}">
                      <a16:colId xmlns:a16="http://schemas.microsoft.com/office/drawing/2014/main" val="20000"/>
                    </a:ext>
                  </a:extLst>
                </a:gridCol>
                <a:gridCol w="669128">
                  <a:extLst>
                    <a:ext uri="{9D8B030D-6E8A-4147-A177-3AD203B41FA5}">
                      <a16:colId xmlns:a16="http://schemas.microsoft.com/office/drawing/2014/main" val="20001"/>
                    </a:ext>
                  </a:extLst>
                </a:gridCol>
                <a:gridCol w="643420">
                  <a:extLst>
                    <a:ext uri="{9D8B030D-6E8A-4147-A177-3AD203B41FA5}">
                      <a16:colId xmlns:a16="http://schemas.microsoft.com/office/drawing/2014/main" val="20002"/>
                    </a:ext>
                  </a:extLst>
                </a:gridCol>
                <a:gridCol w="642705">
                  <a:extLst>
                    <a:ext uri="{9D8B030D-6E8A-4147-A177-3AD203B41FA5}">
                      <a16:colId xmlns:a16="http://schemas.microsoft.com/office/drawing/2014/main" val="20003"/>
                    </a:ext>
                  </a:extLst>
                </a:gridCol>
                <a:gridCol w="642705">
                  <a:extLst>
                    <a:ext uri="{9D8B030D-6E8A-4147-A177-3AD203B41FA5}">
                      <a16:colId xmlns:a16="http://schemas.microsoft.com/office/drawing/2014/main" val="20004"/>
                    </a:ext>
                  </a:extLst>
                </a:gridCol>
                <a:gridCol w="642705">
                  <a:extLst>
                    <a:ext uri="{9D8B030D-6E8A-4147-A177-3AD203B41FA5}">
                      <a16:colId xmlns:a16="http://schemas.microsoft.com/office/drawing/2014/main" val="20005"/>
                    </a:ext>
                  </a:extLst>
                </a:gridCol>
                <a:gridCol w="642705">
                  <a:extLst>
                    <a:ext uri="{9D8B030D-6E8A-4147-A177-3AD203B41FA5}">
                      <a16:colId xmlns:a16="http://schemas.microsoft.com/office/drawing/2014/main" val="20006"/>
                    </a:ext>
                  </a:extLst>
                </a:gridCol>
                <a:gridCol w="642705">
                  <a:extLst>
                    <a:ext uri="{9D8B030D-6E8A-4147-A177-3AD203B41FA5}">
                      <a16:colId xmlns:a16="http://schemas.microsoft.com/office/drawing/2014/main" val="20007"/>
                    </a:ext>
                  </a:extLst>
                </a:gridCol>
                <a:gridCol w="642705">
                  <a:extLst>
                    <a:ext uri="{9D8B030D-6E8A-4147-A177-3AD203B41FA5}">
                      <a16:colId xmlns:a16="http://schemas.microsoft.com/office/drawing/2014/main" val="20008"/>
                    </a:ext>
                  </a:extLst>
                </a:gridCol>
                <a:gridCol w="642705">
                  <a:extLst>
                    <a:ext uri="{9D8B030D-6E8A-4147-A177-3AD203B41FA5}">
                      <a16:colId xmlns:a16="http://schemas.microsoft.com/office/drawing/2014/main" val="20009"/>
                    </a:ext>
                  </a:extLst>
                </a:gridCol>
                <a:gridCol w="666985">
                  <a:extLst>
                    <a:ext uri="{9D8B030D-6E8A-4147-A177-3AD203B41FA5}">
                      <a16:colId xmlns:a16="http://schemas.microsoft.com/office/drawing/2014/main" val="20010"/>
                    </a:ext>
                  </a:extLst>
                </a:gridCol>
              </a:tblGrid>
              <a:tr h="558062">
                <a:tc>
                  <a:txBody>
                    <a:bodyPr/>
                    <a:lstStyle/>
                    <a:p>
                      <a:pPr algn="ctr">
                        <a:spcAft>
                          <a:spcPts val="0"/>
                        </a:spcAft>
                      </a:pPr>
                      <a:r>
                        <a:rPr lang="nl-NL" sz="1400" dirty="0">
                          <a:effectLst/>
                        </a:rPr>
                        <a:t>DEC</a:t>
                      </a:r>
                      <a:endParaRPr lang="nl-NL" sz="1400" b="1" dirty="0">
                        <a:effectLst/>
                        <a:latin typeface="Times New Roman"/>
                      </a:endParaRPr>
                    </a:p>
                  </a:txBody>
                  <a:tcPr marL="68580" marR="68580" marT="0" marB="0">
                    <a:solidFill>
                      <a:srgbClr val="00B050"/>
                    </a:solidFill>
                  </a:tcPr>
                </a:tc>
                <a:tc>
                  <a:txBody>
                    <a:bodyPr/>
                    <a:lstStyle/>
                    <a:p>
                      <a:pPr algn="ctr">
                        <a:spcAft>
                          <a:spcPts val="0"/>
                        </a:spcAft>
                      </a:pPr>
                      <a:r>
                        <a:rPr lang="nl-NL" sz="1400" dirty="0">
                          <a:effectLst/>
                        </a:rPr>
                        <a:t>0</a:t>
                      </a:r>
                      <a:endParaRPr lang="nl-NL" sz="1400" b="1" dirty="0">
                        <a:effectLst/>
                        <a:latin typeface="Times New Roman"/>
                      </a:endParaRPr>
                    </a:p>
                  </a:txBody>
                  <a:tcPr marL="68580" marR="68580" marT="0" marB="0">
                    <a:solidFill>
                      <a:srgbClr val="00B050"/>
                    </a:solidFill>
                  </a:tcPr>
                </a:tc>
                <a:tc>
                  <a:txBody>
                    <a:bodyPr/>
                    <a:lstStyle/>
                    <a:p>
                      <a:pPr algn="ctr">
                        <a:spcAft>
                          <a:spcPts val="0"/>
                        </a:spcAft>
                      </a:pPr>
                      <a:r>
                        <a:rPr lang="nl-NL" sz="1400" dirty="0">
                          <a:effectLst/>
                        </a:rPr>
                        <a:t>1</a:t>
                      </a:r>
                      <a:endParaRPr lang="nl-NL" sz="1400" b="1" dirty="0">
                        <a:effectLst/>
                        <a:latin typeface="Times New Roman"/>
                      </a:endParaRPr>
                    </a:p>
                  </a:txBody>
                  <a:tcPr marL="68580" marR="68580" marT="0" marB="0">
                    <a:solidFill>
                      <a:srgbClr val="00B050"/>
                    </a:solidFill>
                  </a:tcPr>
                </a:tc>
                <a:tc>
                  <a:txBody>
                    <a:bodyPr/>
                    <a:lstStyle/>
                    <a:p>
                      <a:pPr algn="ctr">
                        <a:spcAft>
                          <a:spcPts val="0"/>
                        </a:spcAft>
                      </a:pPr>
                      <a:r>
                        <a:rPr lang="nl-NL" sz="1400" dirty="0">
                          <a:effectLst/>
                        </a:rPr>
                        <a:t>2</a:t>
                      </a:r>
                      <a:endParaRPr lang="nl-NL" sz="1400" b="1" dirty="0">
                        <a:effectLst/>
                        <a:latin typeface="Times New Roman"/>
                      </a:endParaRPr>
                    </a:p>
                  </a:txBody>
                  <a:tcPr marL="68580" marR="68580" marT="0" marB="0">
                    <a:solidFill>
                      <a:srgbClr val="00B050"/>
                    </a:solidFill>
                  </a:tcPr>
                </a:tc>
                <a:tc>
                  <a:txBody>
                    <a:bodyPr/>
                    <a:lstStyle/>
                    <a:p>
                      <a:pPr algn="ctr">
                        <a:spcAft>
                          <a:spcPts val="0"/>
                        </a:spcAft>
                      </a:pPr>
                      <a:r>
                        <a:rPr lang="nl-NL" sz="1400" dirty="0">
                          <a:effectLst/>
                        </a:rPr>
                        <a:t>3</a:t>
                      </a:r>
                      <a:endParaRPr lang="nl-NL" sz="1400" b="1" dirty="0">
                        <a:effectLst/>
                        <a:latin typeface="Times New Roman"/>
                      </a:endParaRPr>
                    </a:p>
                  </a:txBody>
                  <a:tcPr marL="68580" marR="68580" marT="0" marB="0">
                    <a:solidFill>
                      <a:srgbClr val="00B050"/>
                    </a:solidFill>
                  </a:tcPr>
                </a:tc>
                <a:tc>
                  <a:txBody>
                    <a:bodyPr/>
                    <a:lstStyle/>
                    <a:p>
                      <a:pPr algn="ctr">
                        <a:spcAft>
                          <a:spcPts val="0"/>
                        </a:spcAft>
                      </a:pPr>
                      <a:r>
                        <a:rPr lang="nl-NL" sz="1400" dirty="0">
                          <a:effectLst/>
                        </a:rPr>
                        <a:t>4</a:t>
                      </a:r>
                      <a:endParaRPr lang="nl-NL" sz="1400" b="1" dirty="0">
                        <a:effectLst/>
                        <a:latin typeface="Times New Roman"/>
                      </a:endParaRPr>
                    </a:p>
                  </a:txBody>
                  <a:tcPr marL="68580" marR="68580" marT="0" marB="0">
                    <a:solidFill>
                      <a:srgbClr val="00B050"/>
                    </a:solidFill>
                  </a:tcPr>
                </a:tc>
                <a:tc>
                  <a:txBody>
                    <a:bodyPr/>
                    <a:lstStyle/>
                    <a:p>
                      <a:pPr algn="ctr">
                        <a:spcAft>
                          <a:spcPts val="0"/>
                        </a:spcAft>
                      </a:pPr>
                      <a:r>
                        <a:rPr lang="nl-NL" sz="1400" dirty="0">
                          <a:effectLst/>
                        </a:rPr>
                        <a:t>5</a:t>
                      </a:r>
                      <a:endParaRPr lang="nl-NL" sz="1400" b="1" dirty="0">
                        <a:effectLst/>
                        <a:latin typeface="Times New Roman"/>
                      </a:endParaRPr>
                    </a:p>
                  </a:txBody>
                  <a:tcPr marL="68580" marR="68580" marT="0" marB="0">
                    <a:solidFill>
                      <a:srgbClr val="00B050"/>
                    </a:solidFill>
                  </a:tcPr>
                </a:tc>
                <a:tc>
                  <a:txBody>
                    <a:bodyPr/>
                    <a:lstStyle/>
                    <a:p>
                      <a:pPr algn="ctr">
                        <a:spcAft>
                          <a:spcPts val="0"/>
                        </a:spcAft>
                      </a:pPr>
                      <a:r>
                        <a:rPr lang="nl-NL" sz="1400" dirty="0">
                          <a:effectLst/>
                        </a:rPr>
                        <a:t>6</a:t>
                      </a:r>
                      <a:endParaRPr lang="nl-NL" sz="1400" b="1" dirty="0">
                        <a:effectLst/>
                        <a:latin typeface="Times New Roman"/>
                      </a:endParaRPr>
                    </a:p>
                  </a:txBody>
                  <a:tcPr marL="68580" marR="68580" marT="0" marB="0">
                    <a:solidFill>
                      <a:srgbClr val="00B050"/>
                    </a:solidFill>
                  </a:tcPr>
                </a:tc>
                <a:tc>
                  <a:txBody>
                    <a:bodyPr/>
                    <a:lstStyle/>
                    <a:p>
                      <a:pPr algn="ctr">
                        <a:spcAft>
                          <a:spcPts val="0"/>
                        </a:spcAft>
                      </a:pPr>
                      <a:r>
                        <a:rPr lang="nl-NL" sz="1400" dirty="0">
                          <a:effectLst/>
                        </a:rPr>
                        <a:t>7</a:t>
                      </a:r>
                      <a:endParaRPr lang="nl-NL" sz="1400" b="1" dirty="0">
                        <a:effectLst/>
                        <a:latin typeface="Times New Roman"/>
                      </a:endParaRPr>
                    </a:p>
                  </a:txBody>
                  <a:tcPr marL="68580" marR="68580" marT="0" marB="0">
                    <a:solidFill>
                      <a:srgbClr val="00B050"/>
                    </a:solidFill>
                  </a:tcPr>
                </a:tc>
                <a:tc>
                  <a:txBody>
                    <a:bodyPr/>
                    <a:lstStyle/>
                    <a:p>
                      <a:pPr algn="ctr">
                        <a:spcAft>
                          <a:spcPts val="0"/>
                        </a:spcAft>
                      </a:pPr>
                      <a:r>
                        <a:rPr lang="nl-NL" sz="1400" dirty="0">
                          <a:effectLst/>
                        </a:rPr>
                        <a:t>8</a:t>
                      </a:r>
                      <a:endParaRPr lang="nl-NL" sz="1400" b="1" dirty="0">
                        <a:effectLst/>
                        <a:latin typeface="Times New Roman"/>
                      </a:endParaRPr>
                    </a:p>
                  </a:txBody>
                  <a:tcPr marL="68580" marR="68580" marT="0" marB="0">
                    <a:solidFill>
                      <a:srgbClr val="00B050"/>
                    </a:solidFill>
                  </a:tcPr>
                </a:tc>
                <a:tc>
                  <a:txBody>
                    <a:bodyPr/>
                    <a:lstStyle/>
                    <a:p>
                      <a:pPr algn="ctr">
                        <a:spcAft>
                          <a:spcPts val="0"/>
                        </a:spcAft>
                      </a:pPr>
                      <a:r>
                        <a:rPr lang="nl-NL" sz="1400" dirty="0">
                          <a:effectLst/>
                        </a:rPr>
                        <a:t>9</a:t>
                      </a:r>
                      <a:endParaRPr lang="nl-NL" sz="1400" b="1" dirty="0">
                        <a:effectLst/>
                        <a:latin typeface="Times New Roman"/>
                      </a:endParaRPr>
                    </a:p>
                  </a:txBody>
                  <a:tcPr marL="68580" marR="68580" marT="0" marB="0">
                    <a:solidFill>
                      <a:srgbClr val="00B050"/>
                    </a:solidFill>
                  </a:tcPr>
                </a:tc>
                <a:extLst>
                  <a:ext uri="{0D108BD9-81ED-4DB2-BD59-A6C34878D82A}">
                    <a16:rowId xmlns:a16="http://schemas.microsoft.com/office/drawing/2014/main" val="10000"/>
                  </a:ext>
                </a:extLst>
              </a:tr>
              <a:tr h="558062">
                <a:tc>
                  <a:txBody>
                    <a:bodyPr/>
                    <a:lstStyle/>
                    <a:p>
                      <a:pPr algn="ctr">
                        <a:spcAft>
                          <a:spcPts val="0"/>
                        </a:spcAft>
                      </a:pPr>
                      <a:r>
                        <a:rPr lang="nl-NL" sz="1400" dirty="0">
                          <a:effectLst/>
                        </a:rPr>
                        <a:t>BIN</a:t>
                      </a:r>
                      <a:endParaRPr lang="nl-NL" sz="1400" b="1" dirty="0">
                        <a:effectLst/>
                        <a:latin typeface="Times New Roman"/>
                      </a:endParaRPr>
                    </a:p>
                  </a:txBody>
                  <a:tcPr marL="68580" marR="68580" marT="0" marB="0">
                    <a:solidFill>
                      <a:srgbClr val="00B050"/>
                    </a:solidFill>
                  </a:tcPr>
                </a:tc>
                <a:tc>
                  <a:txBody>
                    <a:bodyPr/>
                    <a:lstStyle/>
                    <a:p>
                      <a:pPr algn="ctr">
                        <a:spcAft>
                          <a:spcPts val="0"/>
                        </a:spcAft>
                      </a:pPr>
                      <a:r>
                        <a:rPr lang="nl-NL" sz="1400" dirty="0">
                          <a:effectLst/>
                        </a:rPr>
                        <a:t>0000</a:t>
                      </a:r>
                      <a:endParaRPr lang="nl-NL" sz="1400" b="1" dirty="0">
                        <a:effectLst/>
                        <a:latin typeface="Times New Roman"/>
                      </a:endParaRPr>
                    </a:p>
                  </a:txBody>
                  <a:tcPr marL="68580" marR="68580" marT="0" marB="0">
                    <a:solidFill>
                      <a:srgbClr val="00FF99"/>
                    </a:solidFill>
                  </a:tcPr>
                </a:tc>
                <a:tc>
                  <a:txBody>
                    <a:bodyPr/>
                    <a:lstStyle/>
                    <a:p>
                      <a:pPr algn="ctr">
                        <a:spcAft>
                          <a:spcPts val="0"/>
                        </a:spcAft>
                      </a:pPr>
                      <a:r>
                        <a:rPr lang="nl-NL" sz="1400" dirty="0">
                          <a:effectLst/>
                        </a:rPr>
                        <a:t>0001</a:t>
                      </a:r>
                      <a:endParaRPr lang="nl-NL" sz="1400" b="1" dirty="0">
                        <a:effectLst/>
                        <a:latin typeface="Times New Roman"/>
                      </a:endParaRPr>
                    </a:p>
                  </a:txBody>
                  <a:tcPr marL="68580" marR="68580" marT="0" marB="0">
                    <a:solidFill>
                      <a:srgbClr val="00FF99"/>
                    </a:solidFill>
                  </a:tcPr>
                </a:tc>
                <a:tc>
                  <a:txBody>
                    <a:bodyPr/>
                    <a:lstStyle/>
                    <a:p>
                      <a:pPr algn="ctr">
                        <a:spcAft>
                          <a:spcPts val="0"/>
                        </a:spcAft>
                      </a:pPr>
                      <a:r>
                        <a:rPr lang="nl-NL" sz="1400" dirty="0">
                          <a:effectLst/>
                        </a:rPr>
                        <a:t>0010</a:t>
                      </a:r>
                      <a:endParaRPr lang="nl-NL" sz="1400" b="1" dirty="0">
                        <a:effectLst/>
                        <a:latin typeface="Times New Roman"/>
                      </a:endParaRPr>
                    </a:p>
                  </a:txBody>
                  <a:tcPr marL="68580" marR="68580" marT="0" marB="0">
                    <a:solidFill>
                      <a:srgbClr val="00FF99"/>
                    </a:solidFill>
                  </a:tcPr>
                </a:tc>
                <a:tc>
                  <a:txBody>
                    <a:bodyPr/>
                    <a:lstStyle/>
                    <a:p>
                      <a:pPr algn="ctr">
                        <a:spcAft>
                          <a:spcPts val="0"/>
                        </a:spcAft>
                      </a:pPr>
                      <a:r>
                        <a:rPr lang="nl-NL" sz="1400" dirty="0">
                          <a:effectLst/>
                        </a:rPr>
                        <a:t>0011</a:t>
                      </a:r>
                      <a:endParaRPr lang="nl-NL" sz="1400" b="1" dirty="0">
                        <a:effectLst/>
                        <a:latin typeface="Times New Roman"/>
                      </a:endParaRPr>
                    </a:p>
                  </a:txBody>
                  <a:tcPr marL="68580" marR="68580" marT="0" marB="0">
                    <a:solidFill>
                      <a:srgbClr val="00FF99"/>
                    </a:solidFill>
                  </a:tcPr>
                </a:tc>
                <a:tc>
                  <a:txBody>
                    <a:bodyPr/>
                    <a:lstStyle/>
                    <a:p>
                      <a:pPr algn="ctr">
                        <a:spcAft>
                          <a:spcPts val="0"/>
                        </a:spcAft>
                      </a:pPr>
                      <a:r>
                        <a:rPr lang="nl-NL" sz="1400" dirty="0">
                          <a:effectLst/>
                        </a:rPr>
                        <a:t>0100</a:t>
                      </a:r>
                      <a:endParaRPr lang="nl-NL" sz="1400" b="1" dirty="0">
                        <a:effectLst/>
                        <a:latin typeface="Times New Roman"/>
                      </a:endParaRPr>
                    </a:p>
                  </a:txBody>
                  <a:tcPr marL="68580" marR="68580" marT="0" marB="0">
                    <a:solidFill>
                      <a:srgbClr val="00FF99"/>
                    </a:solidFill>
                  </a:tcPr>
                </a:tc>
                <a:tc>
                  <a:txBody>
                    <a:bodyPr/>
                    <a:lstStyle/>
                    <a:p>
                      <a:pPr algn="ctr">
                        <a:spcAft>
                          <a:spcPts val="0"/>
                        </a:spcAft>
                      </a:pPr>
                      <a:r>
                        <a:rPr lang="nl-NL" sz="1400" dirty="0">
                          <a:effectLst/>
                        </a:rPr>
                        <a:t>0101</a:t>
                      </a:r>
                      <a:endParaRPr lang="nl-NL" sz="1400" b="1" dirty="0">
                        <a:effectLst/>
                        <a:latin typeface="Times New Roman"/>
                      </a:endParaRPr>
                    </a:p>
                  </a:txBody>
                  <a:tcPr marL="68580" marR="68580" marT="0" marB="0">
                    <a:solidFill>
                      <a:srgbClr val="00FF99"/>
                    </a:solidFill>
                  </a:tcPr>
                </a:tc>
                <a:tc>
                  <a:txBody>
                    <a:bodyPr/>
                    <a:lstStyle/>
                    <a:p>
                      <a:pPr algn="ctr">
                        <a:spcAft>
                          <a:spcPts val="0"/>
                        </a:spcAft>
                      </a:pPr>
                      <a:r>
                        <a:rPr lang="nl-NL" sz="1400" dirty="0">
                          <a:effectLst/>
                        </a:rPr>
                        <a:t>0110</a:t>
                      </a:r>
                      <a:endParaRPr lang="nl-NL" sz="1400" b="1" dirty="0">
                        <a:effectLst/>
                        <a:latin typeface="Times New Roman"/>
                      </a:endParaRPr>
                    </a:p>
                  </a:txBody>
                  <a:tcPr marL="68580" marR="68580" marT="0" marB="0">
                    <a:solidFill>
                      <a:srgbClr val="00FF99"/>
                    </a:solidFill>
                  </a:tcPr>
                </a:tc>
                <a:tc>
                  <a:txBody>
                    <a:bodyPr/>
                    <a:lstStyle/>
                    <a:p>
                      <a:pPr algn="ctr">
                        <a:spcAft>
                          <a:spcPts val="0"/>
                        </a:spcAft>
                      </a:pPr>
                      <a:r>
                        <a:rPr lang="nl-NL" sz="1400" dirty="0">
                          <a:effectLst/>
                        </a:rPr>
                        <a:t>0111</a:t>
                      </a:r>
                      <a:endParaRPr lang="nl-NL" sz="1400" b="1" dirty="0">
                        <a:effectLst/>
                        <a:latin typeface="Times New Roman"/>
                      </a:endParaRPr>
                    </a:p>
                  </a:txBody>
                  <a:tcPr marL="68580" marR="68580" marT="0" marB="0">
                    <a:solidFill>
                      <a:srgbClr val="00FF99"/>
                    </a:solidFill>
                  </a:tcPr>
                </a:tc>
                <a:tc>
                  <a:txBody>
                    <a:bodyPr/>
                    <a:lstStyle/>
                    <a:p>
                      <a:pPr algn="ctr">
                        <a:spcAft>
                          <a:spcPts val="0"/>
                        </a:spcAft>
                      </a:pPr>
                      <a:r>
                        <a:rPr lang="nl-NL" sz="1400" dirty="0">
                          <a:effectLst/>
                        </a:rPr>
                        <a:t>1000</a:t>
                      </a:r>
                      <a:endParaRPr lang="nl-NL" sz="1400" b="1" dirty="0">
                        <a:effectLst/>
                        <a:latin typeface="Times New Roman"/>
                      </a:endParaRPr>
                    </a:p>
                  </a:txBody>
                  <a:tcPr marL="68580" marR="68580" marT="0" marB="0">
                    <a:solidFill>
                      <a:srgbClr val="00FF99"/>
                    </a:solidFill>
                  </a:tcPr>
                </a:tc>
                <a:tc>
                  <a:txBody>
                    <a:bodyPr/>
                    <a:lstStyle/>
                    <a:p>
                      <a:pPr algn="ctr">
                        <a:spcAft>
                          <a:spcPts val="0"/>
                        </a:spcAft>
                      </a:pPr>
                      <a:r>
                        <a:rPr lang="nl-NL" sz="1400" dirty="0">
                          <a:effectLst/>
                        </a:rPr>
                        <a:t>1001</a:t>
                      </a:r>
                      <a:endParaRPr lang="nl-NL" sz="1400" b="1" dirty="0">
                        <a:effectLst/>
                        <a:latin typeface="Times New Roman"/>
                      </a:endParaRPr>
                    </a:p>
                  </a:txBody>
                  <a:tcPr marL="68580" marR="68580" marT="0" marB="0">
                    <a:solidFill>
                      <a:srgbClr val="00FF99"/>
                    </a:solidFill>
                  </a:tcPr>
                </a:tc>
                <a:extLst>
                  <a:ext uri="{0D108BD9-81ED-4DB2-BD59-A6C34878D82A}">
                    <a16:rowId xmlns:a16="http://schemas.microsoft.com/office/drawing/2014/main" val="10001"/>
                  </a:ext>
                </a:extLst>
              </a:tr>
              <a:tr h="558062">
                <a:tc>
                  <a:txBody>
                    <a:bodyPr/>
                    <a:lstStyle/>
                    <a:p>
                      <a:pPr algn="ctr">
                        <a:spcAft>
                          <a:spcPts val="0"/>
                        </a:spcAft>
                      </a:pPr>
                      <a:r>
                        <a:rPr lang="nl-NL" sz="1400" dirty="0">
                          <a:effectLst/>
                        </a:rPr>
                        <a:t>DEC</a:t>
                      </a:r>
                      <a:endParaRPr lang="nl-NL" sz="1400" b="1" dirty="0">
                        <a:effectLst/>
                        <a:latin typeface="Times New Roman"/>
                      </a:endParaRPr>
                    </a:p>
                  </a:txBody>
                  <a:tcPr marL="68580" marR="68580" marT="0" marB="0">
                    <a:solidFill>
                      <a:srgbClr val="00B050"/>
                    </a:solidFill>
                  </a:tcPr>
                </a:tc>
                <a:tc>
                  <a:txBody>
                    <a:bodyPr/>
                    <a:lstStyle/>
                    <a:p>
                      <a:pPr algn="ctr">
                        <a:spcAft>
                          <a:spcPts val="0"/>
                        </a:spcAft>
                      </a:pPr>
                      <a:r>
                        <a:rPr lang="nl-NL" sz="1400" dirty="0">
                          <a:solidFill>
                            <a:schemeClr val="bg1"/>
                          </a:solidFill>
                          <a:effectLst/>
                        </a:rPr>
                        <a:t>10</a:t>
                      </a:r>
                      <a:endParaRPr lang="nl-NL" sz="1400" b="1" dirty="0">
                        <a:solidFill>
                          <a:schemeClr val="bg1"/>
                        </a:solidFill>
                        <a:effectLst/>
                        <a:latin typeface="Times New Roman"/>
                      </a:endParaRPr>
                    </a:p>
                  </a:txBody>
                  <a:tcPr marL="68580" marR="68580" marT="0" marB="0">
                    <a:solidFill>
                      <a:srgbClr val="00B050"/>
                    </a:solidFill>
                  </a:tcPr>
                </a:tc>
                <a:tc>
                  <a:txBody>
                    <a:bodyPr/>
                    <a:lstStyle/>
                    <a:p>
                      <a:pPr algn="ctr">
                        <a:spcAft>
                          <a:spcPts val="0"/>
                        </a:spcAft>
                      </a:pPr>
                      <a:r>
                        <a:rPr lang="nl-NL" sz="1400" dirty="0">
                          <a:solidFill>
                            <a:schemeClr val="bg1"/>
                          </a:solidFill>
                          <a:effectLst/>
                        </a:rPr>
                        <a:t>11</a:t>
                      </a:r>
                      <a:endParaRPr lang="nl-NL" sz="1400" b="1" dirty="0">
                        <a:solidFill>
                          <a:schemeClr val="bg1"/>
                        </a:solidFill>
                        <a:effectLst/>
                        <a:latin typeface="Times New Roman"/>
                      </a:endParaRPr>
                    </a:p>
                  </a:txBody>
                  <a:tcPr marL="68580" marR="68580" marT="0" marB="0">
                    <a:solidFill>
                      <a:srgbClr val="00B050"/>
                    </a:solidFill>
                  </a:tcPr>
                </a:tc>
                <a:tc>
                  <a:txBody>
                    <a:bodyPr/>
                    <a:lstStyle/>
                    <a:p>
                      <a:pPr algn="ctr">
                        <a:spcAft>
                          <a:spcPts val="0"/>
                        </a:spcAft>
                      </a:pPr>
                      <a:r>
                        <a:rPr lang="nl-NL" sz="1400" dirty="0">
                          <a:solidFill>
                            <a:schemeClr val="bg1"/>
                          </a:solidFill>
                          <a:effectLst/>
                        </a:rPr>
                        <a:t>12</a:t>
                      </a:r>
                      <a:endParaRPr lang="nl-NL" sz="1400" b="1" dirty="0">
                        <a:solidFill>
                          <a:schemeClr val="bg1"/>
                        </a:solidFill>
                        <a:effectLst/>
                        <a:latin typeface="Times New Roman"/>
                      </a:endParaRPr>
                    </a:p>
                  </a:txBody>
                  <a:tcPr marL="68580" marR="68580" marT="0" marB="0">
                    <a:solidFill>
                      <a:srgbClr val="00B050"/>
                    </a:solidFill>
                  </a:tcPr>
                </a:tc>
                <a:tc>
                  <a:txBody>
                    <a:bodyPr/>
                    <a:lstStyle/>
                    <a:p>
                      <a:pPr algn="ctr">
                        <a:spcAft>
                          <a:spcPts val="0"/>
                        </a:spcAft>
                      </a:pPr>
                      <a:r>
                        <a:rPr lang="nl-NL" sz="1400" dirty="0">
                          <a:solidFill>
                            <a:schemeClr val="bg1"/>
                          </a:solidFill>
                          <a:effectLst/>
                        </a:rPr>
                        <a:t>13</a:t>
                      </a:r>
                      <a:endParaRPr lang="nl-NL" sz="1400" b="1" dirty="0">
                        <a:solidFill>
                          <a:schemeClr val="bg1"/>
                        </a:solidFill>
                        <a:effectLst/>
                        <a:latin typeface="Times New Roman"/>
                      </a:endParaRPr>
                    </a:p>
                  </a:txBody>
                  <a:tcPr marL="68580" marR="68580" marT="0" marB="0">
                    <a:solidFill>
                      <a:srgbClr val="00B050"/>
                    </a:solidFill>
                  </a:tcPr>
                </a:tc>
                <a:tc>
                  <a:txBody>
                    <a:bodyPr/>
                    <a:lstStyle/>
                    <a:p>
                      <a:pPr algn="ctr">
                        <a:spcAft>
                          <a:spcPts val="0"/>
                        </a:spcAft>
                      </a:pPr>
                      <a:r>
                        <a:rPr lang="nl-NL" sz="1400" dirty="0">
                          <a:solidFill>
                            <a:schemeClr val="bg1"/>
                          </a:solidFill>
                          <a:effectLst/>
                        </a:rPr>
                        <a:t>14</a:t>
                      </a:r>
                      <a:endParaRPr lang="nl-NL" sz="1400" b="1" dirty="0">
                        <a:solidFill>
                          <a:schemeClr val="bg1"/>
                        </a:solidFill>
                        <a:effectLst/>
                        <a:latin typeface="Times New Roman"/>
                      </a:endParaRPr>
                    </a:p>
                  </a:txBody>
                  <a:tcPr marL="68580" marR="68580" marT="0" marB="0">
                    <a:solidFill>
                      <a:srgbClr val="00B050"/>
                    </a:solidFill>
                  </a:tcPr>
                </a:tc>
                <a:tc>
                  <a:txBody>
                    <a:bodyPr/>
                    <a:lstStyle/>
                    <a:p>
                      <a:pPr algn="ctr">
                        <a:spcAft>
                          <a:spcPts val="0"/>
                        </a:spcAft>
                      </a:pPr>
                      <a:r>
                        <a:rPr lang="nl-NL" sz="1400" dirty="0">
                          <a:solidFill>
                            <a:schemeClr val="bg1"/>
                          </a:solidFill>
                          <a:effectLst/>
                        </a:rPr>
                        <a:t>15</a:t>
                      </a:r>
                      <a:endParaRPr lang="nl-NL" sz="1400" b="1" dirty="0">
                        <a:solidFill>
                          <a:schemeClr val="bg1"/>
                        </a:solidFill>
                        <a:effectLst/>
                        <a:latin typeface="Times New Roman"/>
                      </a:endParaRPr>
                    </a:p>
                  </a:txBody>
                  <a:tcPr marL="68580" marR="68580" marT="0" marB="0">
                    <a:solidFill>
                      <a:srgbClr val="00B050"/>
                    </a:solidFill>
                  </a:tcPr>
                </a:tc>
                <a:tc>
                  <a:txBody>
                    <a:bodyPr/>
                    <a:lstStyle/>
                    <a:p>
                      <a:pPr algn="ctr">
                        <a:spcAft>
                          <a:spcPts val="0"/>
                        </a:spcAft>
                      </a:pPr>
                      <a:r>
                        <a:rPr lang="nl-NL" sz="1400" dirty="0">
                          <a:solidFill>
                            <a:schemeClr val="bg1"/>
                          </a:solidFill>
                          <a:effectLst/>
                        </a:rPr>
                        <a:t>16</a:t>
                      </a:r>
                      <a:endParaRPr lang="nl-NL" sz="1400" b="1" dirty="0">
                        <a:solidFill>
                          <a:schemeClr val="bg1"/>
                        </a:solidFill>
                        <a:effectLst/>
                        <a:latin typeface="Times New Roman"/>
                      </a:endParaRPr>
                    </a:p>
                  </a:txBody>
                  <a:tcPr marL="68580" marR="68580" marT="0" marB="0">
                    <a:solidFill>
                      <a:srgbClr val="00B050"/>
                    </a:solidFill>
                  </a:tcPr>
                </a:tc>
                <a:tc>
                  <a:txBody>
                    <a:bodyPr/>
                    <a:lstStyle/>
                    <a:p>
                      <a:pPr algn="ctr">
                        <a:spcAft>
                          <a:spcPts val="0"/>
                        </a:spcAft>
                      </a:pPr>
                      <a:r>
                        <a:rPr lang="nl-NL" sz="1400" dirty="0">
                          <a:solidFill>
                            <a:schemeClr val="bg1"/>
                          </a:solidFill>
                          <a:effectLst/>
                        </a:rPr>
                        <a:t>17</a:t>
                      </a:r>
                      <a:endParaRPr lang="nl-NL" sz="1400" b="1" dirty="0">
                        <a:solidFill>
                          <a:schemeClr val="bg1"/>
                        </a:solidFill>
                        <a:effectLst/>
                        <a:latin typeface="Times New Roman"/>
                      </a:endParaRPr>
                    </a:p>
                  </a:txBody>
                  <a:tcPr marL="68580" marR="68580" marT="0" marB="0">
                    <a:solidFill>
                      <a:srgbClr val="00B050"/>
                    </a:solidFill>
                  </a:tcPr>
                </a:tc>
                <a:tc>
                  <a:txBody>
                    <a:bodyPr/>
                    <a:lstStyle/>
                    <a:p>
                      <a:pPr algn="ctr">
                        <a:spcAft>
                          <a:spcPts val="0"/>
                        </a:spcAft>
                      </a:pPr>
                      <a:r>
                        <a:rPr lang="nl-NL" sz="1400" dirty="0">
                          <a:solidFill>
                            <a:schemeClr val="bg1"/>
                          </a:solidFill>
                          <a:effectLst/>
                        </a:rPr>
                        <a:t>18</a:t>
                      </a:r>
                      <a:endParaRPr lang="nl-NL" sz="1400" b="1" dirty="0">
                        <a:solidFill>
                          <a:schemeClr val="bg1"/>
                        </a:solidFill>
                        <a:effectLst/>
                        <a:latin typeface="Times New Roman"/>
                      </a:endParaRPr>
                    </a:p>
                  </a:txBody>
                  <a:tcPr marL="68580" marR="68580" marT="0" marB="0">
                    <a:solidFill>
                      <a:srgbClr val="00B050"/>
                    </a:solidFill>
                  </a:tcPr>
                </a:tc>
                <a:tc>
                  <a:txBody>
                    <a:bodyPr/>
                    <a:lstStyle/>
                    <a:p>
                      <a:pPr algn="ctr">
                        <a:spcAft>
                          <a:spcPts val="0"/>
                        </a:spcAft>
                      </a:pPr>
                      <a:r>
                        <a:rPr lang="nl-NL" sz="1400" dirty="0">
                          <a:solidFill>
                            <a:schemeClr val="bg1"/>
                          </a:solidFill>
                          <a:effectLst/>
                        </a:rPr>
                        <a:t>19</a:t>
                      </a:r>
                      <a:endParaRPr lang="nl-NL" sz="1400" b="1" dirty="0">
                        <a:solidFill>
                          <a:schemeClr val="bg1"/>
                        </a:solidFill>
                        <a:effectLst/>
                        <a:latin typeface="Times New Roman"/>
                      </a:endParaRPr>
                    </a:p>
                  </a:txBody>
                  <a:tcPr marL="68580" marR="68580" marT="0" marB="0">
                    <a:solidFill>
                      <a:srgbClr val="00B050"/>
                    </a:solidFill>
                  </a:tcPr>
                </a:tc>
                <a:extLst>
                  <a:ext uri="{0D108BD9-81ED-4DB2-BD59-A6C34878D82A}">
                    <a16:rowId xmlns:a16="http://schemas.microsoft.com/office/drawing/2014/main" val="10002"/>
                  </a:ext>
                </a:extLst>
              </a:tr>
              <a:tr h="558062">
                <a:tc>
                  <a:txBody>
                    <a:bodyPr/>
                    <a:lstStyle/>
                    <a:p>
                      <a:pPr algn="ctr">
                        <a:spcAft>
                          <a:spcPts val="0"/>
                        </a:spcAft>
                      </a:pPr>
                      <a:r>
                        <a:rPr lang="nl-NL" sz="1400" dirty="0">
                          <a:effectLst/>
                        </a:rPr>
                        <a:t>BIN</a:t>
                      </a:r>
                      <a:endParaRPr lang="nl-NL" sz="1400" b="1" dirty="0">
                        <a:effectLst/>
                        <a:latin typeface="Times New Roman"/>
                      </a:endParaRPr>
                    </a:p>
                  </a:txBody>
                  <a:tcPr marL="68580" marR="68580" marT="0" marB="0">
                    <a:solidFill>
                      <a:srgbClr val="00B050"/>
                    </a:solidFill>
                  </a:tcPr>
                </a:tc>
                <a:tc>
                  <a:txBody>
                    <a:bodyPr/>
                    <a:lstStyle/>
                    <a:p>
                      <a:pPr algn="ctr">
                        <a:spcAft>
                          <a:spcPts val="0"/>
                        </a:spcAft>
                      </a:pPr>
                      <a:r>
                        <a:rPr lang="nl-NL" sz="1400" dirty="0">
                          <a:effectLst/>
                        </a:rPr>
                        <a:t>1010</a:t>
                      </a:r>
                      <a:endParaRPr lang="nl-NL" sz="1400" b="1" dirty="0">
                        <a:effectLst/>
                        <a:latin typeface="Times New Roman"/>
                      </a:endParaRPr>
                    </a:p>
                  </a:txBody>
                  <a:tcPr marL="68580" marR="68580" marT="0" marB="0">
                    <a:solidFill>
                      <a:srgbClr val="00FF99"/>
                    </a:solidFill>
                  </a:tcPr>
                </a:tc>
                <a:tc>
                  <a:txBody>
                    <a:bodyPr/>
                    <a:lstStyle/>
                    <a:p>
                      <a:pPr algn="ctr">
                        <a:spcAft>
                          <a:spcPts val="0"/>
                        </a:spcAft>
                      </a:pPr>
                      <a:r>
                        <a:rPr lang="nl-NL" sz="1400" dirty="0">
                          <a:effectLst/>
                        </a:rPr>
                        <a:t>1011</a:t>
                      </a:r>
                      <a:endParaRPr lang="nl-NL" sz="1400" b="1" dirty="0">
                        <a:effectLst/>
                        <a:latin typeface="Times New Roman"/>
                      </a:endParaRPr>
                    </a:p>
                  </a:txBody>
                  <a:tcPr marL="68580" marR="68580" marT="0" marB="0">
                    <a:solidFill>
                      <a:srgbClr val="00FF99"/>
                    </a:solidFill>
                  </a:tcPr>
                </a:tc>
                <a:tc>
                  <a:txBody>
                    <a:bodyPr/>
                    <a:lstStyle/>
                    <a:p>
                      <a:pPr algn="ctr">
                        <a:spcAft>
                          <a:spcPts val="0"/>
                        </a:spcAft>
                      </a:pPr>
                      <a:r>
                        <a:rPr lang="nl-NL" sz="1400" dirty="0">
                          <a:effectLst/>
                        </a:rPr>
                        <a:t>1100</a:t>
                      </a:r>
                      <a:endParaRPr lang="nl-NL" sz="1400" b="1" dirty="0">
                        <a:effectLst/>
                        <a:latin typeface="Times New Roman"/>
                      </a:endParaRPr>
                    </a:p>
                  </a:txBody>
                  <a:tcPr marL="68580" marR="68580" marT="0" marB="0">
                    <a:solidFill>
                      <a:srgbClr val="00FF99"/>
                    </a:solidFill>
                  </a:tcPr>
                </a:tc>
                <a:tc>
                  <a:txBody>
                    <a:bodyPr/>
                    <a:lstStyle/>
                    <a:p>
                      <a:pPr algn="ctr">
                        <a:spcAft>
                          <a:spcPts val="0"/>
                        </a:spcAft>
                      </a:pPr>
                      <a:r>
                        <a:rPr lang="nl-NL" sz="1400" dirty="0">
                          <a:effectLst/>
                        </a:rPr>
                        <a:t>1101</a:t>
                      </a:r>
                      <a:endParaRPr lang="nl-NL" sz="1400" b="1" dirty="0">
                        <a:effectLst/>
                        <a:latin typeface="Times New Roman"/>
                      </a:endParaRPr>
                    </a:p>
                  </a:txBody>
                  <a:tcPr marL="68580" marR="68580" marT="0" marB="0">
                    <a:solidFill>
                      <a:srgbClr val="00FF99"/>
                    </a:solidFill>
                  </a:tcPr>
                </a:tc>
                <a:tc>
                  <a:txBody>
                    <a:bodyPr/>
                    <a:lstStyle/>
                    <a:p>
                      <a:pPr algn="ctr">
                        <a:spcAft>
                          <a:spcPts val="0"/>
                        </a:spcAft>
                      </a:pPr>
                      <a:r>
                        <a:rPr lang="nl-NL" sz="1400" dirty="0">
                          <a:effectLst/>
                        </a:rPr>
                        <a:t>1110</a:t>
                      </a:r>
                      <a:endParaRPr lang="nl-NL" sz="1400" b="1" dirty="0">
                        <a:effectLst/>
                        <a:latin typeface="Times New Roman"/>
                      </a:endParaRPr>
                    </a:p>
                  </a:txBody>
                  <a:tcPr marL="68580" marR="68580" marT="0" marB="0">
                    <a:solidFill>
                      <a:srgbClr val="00FF99"/>
                    </a:solidFill>
                  </a:tcPr>
                </a:tc>
                <a:tc>
                  <a:txBody>
                    <a:bodyPr/>
                    <a:lstStyle/>
                    <a:p>
                      <a:pPr algn="ctr">
                        <a:spcAft>
                          <a:spcPts val="0"/>
                        </a:spcAft>
                      </a:pPr>
                      <a:r>
                        <a:rPr lang="nl-NL" sz="1400" dirty="0">
                          <a:effectLst/>
                        </a:rPr>
                        <a:t>1111</a:t>
                      </a:r>
                      <a:endParaRPr lang="nl-NL" sz="1400" b="1" dirty="0">
                        <a:effectLst/>
                        <a:latin typeface="Times New Roman"/>
                      </a:endParaRPr>
                    </a:p>
                  </a:txBody>
                  <a:tcPr marL="68580" marR="68580" marT="0" marB="0">
                    <a:solidFill>
                      <a:srgbClr val="00FF99"/>
                    </a:solidFill>
                  </a:tcPr>
                </a:tc>
                <a:tc>
                  <a:txBody>
                    <a:bodyPr/>
                    <a:lstStyle/>
                    <a:p>
                      <a:pPr algn="ctr">
                        <a:spcAft>
                          <a:spcPts val="0"/>
                        </a:spcAft>
                      </a:pPr>
                      <a:r>
                        <a:rPr lang="nl-NL" sz="1400" dirty="0">
                          <a:effectLst/>
                        </a:rPr>
                        <a:t>1.0000</a:t>
                      </a:r>
                      <a:endParaRPr lang="nl-NL" sz="1400" b="1" dirty="0">
                        <a:effectLst/>
                        <a:latin typeface="Times New Roman"/>
                      </a:endParaRPr>
                    </a:p>
                  </a:txBody>
                  <a:tcPr marL="68580" marR="68580" marT="0" marB="0">
                    <a:solidFill>
                      <a:srgbClr val="00FF99"/>
                    </a:solidFill>
                  </a:tcPr>
                </a:tc>
                <a:tc>
                  <a:txBody>
                    <a:bodyPr/>
                    <a:lstStyle/>
                    <a:p>
                      <a:pPr algn="ctr">
                        <a:spcAft>
                          <a:spcPts val="0"/>
                        </a:spcAft>
                      </a:pPr>
                      <a:r>
                        <a:rPr lang="nl-NL" sz="1400" dirty="0">
                          <a:effectLst/>
                        </a:rPr>
                        <a:t>1.0001</a:t>
                      </a:r>
                      <a:endParaRPr lang="nl-NL" sz="1400" b="1" dirty="0">
                        <a:effectLst/>
                        <a:latin typeface="Times New Roman"/>
                      </a:endParaRPr>
                    </a:p>
                  </a:txBody>
                  <a:tcPr marL="68580" marR="68580" marT="0" marB="0">
                    <a:solidFill>
                      <a:srgbClr val="00FF99"/>
                    </a:solidFill>
                  </a:tcPr>
                </a:tc>
                <a:tc>
                  <a:txBody>
                    <a:bodyPr/>
                    <a:lstStyle/>
                    <a:p>
                      <a:pPr algn="ctr">
                        <a:spcAft>
                          <a:spcPts val="0"/>
                        </a:spcAft>
                      </a:pPr>
                      <a:r>
                        <a:rPr lang="nl-NL" sz="1400" dirty="0">
                          <a:effectLst/>
                        </a:rPr>
                        <a:t>1.0010</a:t>
                      </a:r>
                      <a:endParaRPr lang="nl-NL" sz="1400" b="1" dirty="0">
                        <a:effectLst/>
                        <a:latin typeface="Times New Roman"/>
                      </a:endParaRPr>
                    </a:p>
                  </a:txBody>
                  <a:tcPr marL="68580" marR="68580" marT="0" marB="0">
                    <a:solidFill>
                      <a:srgbClr val="00FF99"/>
                    </a:solidFill>
                  </a:tcPr>
                </a:tc>
                <a:tc>
                  <a:txBody>
                    <a:bodyPr/>
                    <a:lstStyle/>
                    <a:p>
                      <a:pPr algn="ctr">
                        <a:spcAft>
                          <a:spcPts val="0"/>
                        </a:spcAft>
                      </a:pPr>
                      <a:r>
                        <a:rPr lang="nl-NL" sz="1400" dirty="0">
                          <a:effectLst/>
                        </a:rPr>
                        <a:t>1.0011</a:t>
                      </a:r>
                      <a:endParaRPr lang="nl-NL" sz="1400" b="1" dirty="0">
                        <a:effectLst/>
                        <a:latin typeface="Times New Roman"/>
                      </a:endParaRPr>
                    </a:p>
                  </a:txBody>
                  <a:tcPr marL="68580" marR="68580" marT="0" marB="0">
                    <a:solidFill>
                      <a:srgbClr val="00FF99"/>
                    </a:solidFill>
                  </a:tcPr>
                </a:tc>
                <a:extLst>
                  <a:ext uri="{0D108BD9-81ED-4DB2-BD59-A6C34878D82A}">
                    <a16:rowId xmlns:a16="http://schemas.microsoft.com/office/drawing/2014/main" val="10003"/>
                  </a:ext>
                </a:extLst>
              </a:tr>
            </a:tbl>
          </a:graphicData>
        </a:graphic>
      </p:graphicFrame>
      <p:sp>
        <p:nvSpPr>
          <p:cNvPr id="3" name="Rectangle 1"/>
          <p:cNvSpPr>
            <a:spLocks noChangeArrowheads="1"/>
          </p:cNvSpPr>
          <p:nvPr/>
        </p:nvSpPr>
        <p:spPr bwMode="auto">
          <a:xfrm>
            <a:off x="1466850" y="355758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nl-NL" altLang="nl-NL" sz="1200" b="1" i="0" u="none" strike="noStrike" cap="none" normalizeH="0" baseline="0">
                <a:ln>
                  <a:noFill/>
                </a:ln>
                <a:solidFill>
                  <a:schemeClr val="tx1"/>
                </a:solidFill>
                <a:effectLst/>
                <a:latin typeface="Comic Sans MS" pitchFamily="66" charset="0"/>
                <a:ea typeface="Times New Roman" pitchFamily="18" charset="0"/>
                <a:cs typeface="Times New Roman" pitchFamily="18" charset="0"/>
              </a:rPr>
            </a:br>
            <a:endParaRPr kumimoji="0" lang="nl-NL" altLang="nl-NL" sz="1200" b="1" i="0" u="none" strike="noStrike" cap="none" normalizeH="0" baseline="0">
              <a:ln>
                <a:noFill/>
              </a:ln>
              <a:solidFill>
                <a:schemeClr val="tx1"/>
              </a:solidFill>
              <a:effectLst/>
              <a:latin typeface="Comic Sans MS"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0" i="0" u="none" strike="noStrike" cap="none" normalizeH="0" baseline="0">
              <a:ln>
                <a:noFill/>
              </a:ln>
              <a:solidFill>
                <a:schemeClr val="tx1"/>
              </a:solidFill>
              <a:effectLst/>
              <a:latin typeface="Arial" pitchFamily="34" charset="0"/>
              <a:cs typeface="Arial" pitchFamily="34" charset="0"/>
            </a:endParaRPr>
          </a:p>
        </p:txBody>
      </p:sp>
      <p:sp>
        <p:nvSpPr>
          <p:cNvPr id="8" name="Rectangle 2"/>
          <p:cNvSpPr>
            <a:spLocks noChangeArrowheads="1"/>
          </p:cNvSpPr>
          <p:nvPr/>
        </p:nvSpPr>
        <p:spPr bwMode="auto">
          <a:xfrm>
            <a:off x="-6364" y="5999946"/>
            <a:ext cx="9144000" cy="864096"/>
          </a:xfrm>
          <a:prstGeom prst="rect">
            <a:avLst/>
          </a:prstGeom>
          <a:solidFill>
            <a:srgbClr val="006600"/>
          </a:solidFill>
          <a:ln w="9525">
            <a:solidFill>
              <a:srgbClr val="006600"/>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nl-NL" altLang="nl-NL" sz="1800"/>
          </a:p>
        </p:txBody>
      </p:sp>
      <p:sp>
        <p:nvSpPr>
          <p:cNvPr id="9" name="Tekstvak 1"/>
          <p:cNvSpPr txBox="1">
            <a:spLocks noChangeArrowheads="1"/>
          </p:cNvSpPr>
          <p:nvPr/>
        </p:nvSpPr>
        <p:spPr bwMode="auto">
          <a:xfrm>
            <a:off x="902519" y="1237179"/>
            <a:ext cx="712586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nl-NL" altLang="nl-NL" sz="1800" dirty="0">
                <a:latin typeface="Comic Sans MS" pitchFamily="66" charset="0"/>
              </a:rPr>
              <a:t>DIGITALE AUTOMATEN WERKEN BINAIR: WAT IS DAT?</a:t>
            </a:r>
          </a:p>
          <a:p>
            <a:pPr eaLnBrk="1" hangingPunct="1">
              <a:spcBef>
                <a:spcPct val="0"/>
              </a:spcBef>
              <a:buFontTx/>
              <a:buNone/>
            </a:pPr>
            <a:r>
              <a:rPr lang="nl-NL" altLang="nl-NL" sz="1800" dirty="0">
                <a:solidFill>
                  <a:srgbClr val="00B050"/>
                </a:solidFill>
                <a:latin typeface="Comic Sans MS" pitchFamily="66" charset="0"/>
                <a:sym typeface="Wingdings" pitchFamily="2" charset="2"/>
              </a:rPr>
              <a:t>Wij tellen decimaal: we gebruiken 10 cijfers: 0, 1, 2,  . . . , 9.</a:t>
            </a:r>
          </a:p>
          <a:p>
            <a:pPr eaLnBrk="1" hangingPunct="1">
              <a:spcBef>
                <a:spcPct val="0"/>
              </a:spcBef>
              <a:buFontTx/>
              <a:buNone/>
            </a:pPr>
            <a:r>
              <a:rPr lang="nl-NL" altLang="nl-NL" sz="1800" dirty="0">
                <a:solidFill>
                  <a:srgbClr val="00B050"/>
                </a:solidFill>
                <a:latin typeface="Comic Sans MS" pitchFamily="66" charset="0"/>
                <a:sym typeface="Wingdings" pitchFamily="2" charset="2"/>
              </a:rPr>
              <a:t>In de ICT telt men binair, dan heb je 2 cijfers: 0 (uit) en 1 (aan). </a:t>
            </a:r>
          </a:p>
        </p:txBody>
      </p:sp>
      <p:sp>
        <p:nvSpPr>
          <p:cNvPr id="10" name="Tekstvak 1"/>
          <p:cNvSpPr txBox="1">
            <a:spLocks noChangeArrowheads="1"/>
          </p:cNvSpPr>
          <p:nvPr/>
        </p:nvSpPr>
        <p:spPr bwMode="auto">
          <a:xfrm>
            <a:off x="902519" y="2316571"/>
            <a:ext cx="712586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nl-NL" altLang="nl-NL" sz="1800" dirty="0">
                <a:latin typeface="Comic Sans MS" pitchFamily="66" charset="0"/>
              </a:rPr>
              <a:t>HIERONDER ZIJN DE EERSTE 20 CIJFERS OMGEREKEND:</a:t>
            </a:r>
          </a:p>
          <a:p>
            <a:pPr eaLnBrk="1" hangingPunct="1">
              <a:spcBef>
                <a:spcPct val="0"/>
              </a:spcBef>
              <a:buFontTx/>
              <a:buNone/>
            </a:pPr>
            <a:r>
              <a:rPr lang="nl-NL" altLang="nl-NL" sz="1800" dirty="0">
                <a:solidFill>
                  <a:srgbClr val="00B050"/>
                </a:solidFill>
                <a:latin typeface="Comic Sans MS" pitchFamily="66" charset="0"/>
                <a:sym typeface="Wingdings" pitchFamily="2" charset="2"/>
              </a:rPr>
              <a:t>Kijk er eens rustig naar: zie je er systeem in? Kan je nu zelf nieuwe decimale getallen omrekenen naar het binaire stelsel?</a:t>
            </a:r>
            <a:endParaRPr lang="nl-NL" altLang="nl-NL" sz="1800" dirty="0">
              <a:latin typeface="Comic Sans MS" pitchFamily="66" charset="0"/>
            </a:endParaRPr>
          </a:p>
        </p:txBody>
      </p:sp>
      <p:grpSp>
        <p:nvGrpSpPr>
          <p:cNvPr id="5" name="Groep 4"/>
          <p:cNvGrpSpPr/>
          <p:nvPr/>
        </p:nvGrpSpPr>
        <p:grpSpPr>
          <a:xfrm>
            <a:off x="883080" y="1076135"/>
            <a:ext cx="7365111" cy="4947433"/>
            <a:chOff x="807288" y="1052513"/>
            <a:chExt cx="7365111" cy="4947433"/>
          </a:xfrm>
        </p:grpSpPr>
        <p:pic>
          <p:nvPicPr>
            <p:cNvPr id="5122" name="Afbeelding 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7288" y="1052513"/>
              <a:ext cx="7365111" cy="4947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kstvak 3"/>
            <p:cNvSpPr txBox="1"/>
            <p:nvPr/>
          </p:nvSpPr>
          <p:spPr>
            <a:xfrm>
              <a:off x="1547664" y="1362464"/>
              <a:ext cx="4896544" cy="830997"/>
            </a:xfrm>
            <a:prstGeom prst="rect">
              <a:avLst/>
            </a:prstGeom>
            <a:solidFill>
              <a:schemeClr val="bg1"/>
            </a:solidFill>
          </p:spPr>
          <p:txBody>
            <a:bodyPr wrap="square" rtlCol="0">
              <a:spAutoFit/>
            </a:bodyPr>
            <a:lstStyle/>
            <a:p>
              <a:r>
                <a:rPr lang="nl-NL" sz="2400" dirty="0">
                  <a:solidFill>
                    <a:schemeClr val="bg1">
                      <a:lumMod val="50000"/>
                    </a:schemeClr>
                  </a:solidFill>
                  <a:latin typeface="Elephant" panose="02020904090505020303" pitchFamily="18" charset="0"/>
                </a:rPr>
                <a:t>        BINAIR       DENKEN      </a:t>
              </a:r>
            </a:p>
            <a:p>
              <a:r>
                <a:rPr lang="nl-NL" sz="2400" dirty="0">
                  <a:solidFill>
                    <a:schemeClr val="bg1">
                      <a:lumMod val="50000"/>
                    </a:schemeClr>
                  </a:solidFill>
                  <a:latin typeface="Elephant" panose="02020904090505020303" pitchFamily="18" charset="0"/>
                </a:rPr>
                <a:t>        IS       ZO    2017 .  .</a:t>
              </a:r>
            </a:p>
          </p:txBody>
        </p:sp>
      </p:grpSp>
    </p:spTree>
    <p:extLst>
      <p:ext uri="{BB962C8B-B14F-4D97-AF65-F5344CB8AC3E}">
        <p14:creationId xmlns:p14="http://schemas.microsoft.com/office/powerpoint/2010/main" val="3247699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0" y="0"/>
            <a:ext cx="1331913" cy="6858000"/>
          </a:xfrm>
          <a:prstGeom prst="rect">
            <a:avLst/>
          </a:prstGeom>
          <a:solidFill>
            <a:schemeClr val="bg1">
              <a:lumMod val="75000"/>
            </a:schemeClr>
          </a:solidFill>
          <a:ln w="9525">
            <a:solidFill>
              <a:schemeClr val="bg1">
                <a:lumMod val="75000"/>
              </a:schemeClr>
            </a:solidFill>
            <a:miter lim="800000"/>
            <a:headEnd/>
            <a:tailEnd/>
          </a:ln>
          <a:effec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nl-NL" altLang="nl-NL" sz="1800">
              <a:solidFill>
                <a:schemeClr val="bg2"/>
              </a:solidFill>
            </a:endParaRPr>
          </a:p>
        </p:txBody>
      </p:sp>
      <p:sp>
        <p:nvSpPr>
          <p:cNvPr id="14339" name="Rectangle 3"/>
          <p:cNvSpPr>
            <a:spLocks noChangeArrowheads="1"/>
          </p:cNvSpPr>
          <p:nvPr/>
        </p:nvSpPr>
        <p:spPr bwMode="auto">
          <a:xfrm>
            <a:off x="7596188" y="0"/>
            <a:ext cx="1547812" cy="6858000"/>
          </a:xfrm>
          <a:prstGeom prst="rect">
            <a:avLst/>
          </a:prstGeom>
          <a:solidFill>
            <a:schemeClr val="bg1">
              <a:lumMod val="75000"/>
            </a:schemeClr>
          </a:solidFill>
          <a:ln w="9525">
            <a:solidFill>
              <a:schemeClr val="bg1">
                <a:lumMod val="75000"/>
              </a:schemeClr>
            </a:solidFill>
            <a:miter lim="800000"/>
            <a:headEnd/>
            <a:tailEnd/>
          </a:ln>
          <a:effec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nl-NL" altLang="nl-NL" sz="1800"/>
          </a:p>
        </p:txBody>
      </p:sp>
      <p:sp>
        <p:nvSpPr>
          <p:cNvPr id="14340" name="Rectangle 5"/>
          <p:cNvSpPr>
            <a:spLocks noChangeArrowheads="1"/>
          </p:cNvSpPr>
          <p:nvPr/>
        </p:nvSpPr>
        <p:spPr bwMode="auto">
          <a:xfrm>
            <a:off x="0" y="0"/>
            <a:ext cx="9144000" cy="1268413"/>
          </a:xfrm>
          <a:prstGeom prst="rect">
            <a:avLst/>
          </a:prstGeom>
          <a:solidFill>
            <a:schemeClr val="bg1">
              <a:lumMod val="75000"/>
            </a:schemeClr>
          </a:solidFill>
          <a:ln w="9525">
            <a:solidFill>
              <a:schemeClr val="bg1">
                <a:lumMod val="75000"/>
              </a:schemeClr>
            </a:solidFill>
            <a:miter lim="800000"/>
            <a:headEnd/>
            <a:tailEnd/>
          </a:ln>
          <a:effec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nl-NL" altLang="nl-NL" sz="1800"/>
          </a:p>
        </p:txBody>
      </p:sp>
      <p:sp>
        <p:nvSpPr>
          <p:cNvPr id="14341" name="Text Box 6"/>
          <p:cNvSpPr txBox="1">
            <a:spLocks noChangeArrowheads="1"/>
          </p:cNvSpPr>
          <p:nvPr/>
        </p:nvSpPr>
        <p:spPr bwMode="auto">
          <a:xfrm>
            <a:off x="2779473" y="282575"/>
            <a:ext cx="3627917"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nl-NL" altLang="nl-NL" sz="4000" b="1" dirty="0">
                <a:latin typeface="Comic Sans MS" pitchFamily="66" charset="0"/>
              </a:rPr>
              <a:t>AUTOMATEN</a:t>
            </a:r>
            <a:endParaRPr lang="en-US" altLang="nl-NL" sz="4000" b="1" dirty="0">
              <a:latin typeface="Comic Sans MS" pitchFamily="66" charset="0"/>
            </a:endParaRPr>
          </a:p>
        </p:txBody>
      </p:sp>
      <p:sp>
        <p:nvSpPr>
          <p:cNvPr id="14342" name="Rectangle 5"/>
          <p:cNvSpPr>
            <a:spLocks noChangeArrowheads="1"/>
          </p:cNvSpPr>
          <p:nvPr/>
        </p:nvSpPr>
        <p:spPr bwMode="auto">
          <a:xfrm>
            <a:off x="1588" y="5911850"/>
            <a:ext cx="9144000" cy="946150"/>
          </a:xfrm>
          <a:prstGeom prst="rect">
            <a:avLst/>
          </a:prstGeom>
          <a:solidFill>
            <a:schemeClr val="bg1">
              <a:lumMod val="75000"/>
            </a:schemeClr>
          </a:solidFill>
          <a:ln w="9525">
            <a:solidFill>
              <a:schemeClr val="bg1">
                <a:lumMod val="75000"/>
              </a:schemeClr>
            </a:solidFill>
            <a:miter lim="800000"/>
            <a:headEnd/>
            <a:tailEnd/>
          </a:ln>
          <a:effec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nl-NL" altLang="nl-NL" sz="1800"/>
          </a:p>
        </p:txBody>
      </p:sp>
      <p:pic>
        <p:nvPicPr>
          <p:cNvPr id="14343" name="Picture 4" descr="systeembor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0475" y="1268413"/>
            <a:ext cx="6335713" cy="465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4" name="Text Box 6"/>
          <p:cNvSpPr txBox="1">
            <a:spLocks noChangeArrowheads="1"/>
          </p:cNvSpPr>
          <p:nvPr/>
        </p:nvSpPr>
        <p:spPr bwMode="auto">
          <a:xfrm>
            <a:off x="496807" y="6034088"/>
            <a:ext cx="7863050" cy="584775"/>
          </a:xfrm>
          <a:prstGeom prst="rect">
            <a:avLst/>
          </a:prstGeom>
          <a:solidFill>
            <a:schemeClr val="bg1">
              <a:lumMod val="75000"/>
            </a:schemeClr>
          </a:solidFill>
          <a:ln>
            <a:solidFill>
              <a:schemeClr val="bg1">
                <a:lumMod val="75000"/>
              </a:schemeClr>
            </a:solidFill>
          </a:ln>
          <a:effec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nl-NL" altLang="nl-NL" b="1" dirty="0">
                <a:latin typeface="Comic Sans MS" pitchFamily="66" charset="0"/>
              </a:rPr>
              <a:t>II                       SYSTEEMBORD</a:t>
            </a:r>
            <a:endParaRPr lang="en-US" altLang="nl-NL" b="1" dirty="0">
              <a:latin typeface="Comic Sans MS" pitchFamily="66" charset="0"/>
            </a:endParaRPr>
          </a:p>
        </p:txBody>
      </p:sp>
    </p:spTree>
    <p:extLst>
      <p:ext uri="{BB962C8B-B14F-4D97-AF65-F5344CB8AC3E}">
        <p14:creationId xmlns:p14="http://schemas.microsoft.com/office/powerpoint/2010/main" val="25844096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0" y="0"/>
            <a:ext cx="9144000" cy="908050"/>
          </a:xfrm>
          <a:prstGeom prst="rect">
            <a:avLst/>
          </a:prstGeom>
          <a:solidFill>
            <a:srgbClr val="FF0000"/>
          </a:solidFill>
          <a:ln w="9525">
            <a:solidFill>
              <a:srgbClr val="FF0000"/>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nl-NL" altLang="nl-NL" sz="1800"/>
          </a:p>
        </p:txBody>
      </p:sp>
      <p:sp>
        <p:nvSpPr>
          <p:cNvPr id="16387" name="Rectangle 41"/>
          <p:cNvSpPr>
            <a:spLocks noChangeArrowheads="1"/>
          </p:cNvSpPr>
          <p:nvPr/>
        </p:nvSpPr>
        <p:spPr bwMode="auto">
          <a:xfrm>
            <a:off x="0" y="115888"/>
            <a:ext cx="900113" cy="6742112"/>
          </a:xfrm>
          <a:prstGeom prst="rect">
            <a:avLst/>
          </a:prstGeom>
          <a:solidFill>
            <a:srgbClr val="FF0000"/>
          </a:solidFill>
          <a:ln w="9525">
            <a:solidFill>
              <a:srgbClr val="FF0000"/>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nl-NL" altLang="nl-NL" sz="1800"/>
          </a:p>
        </p:txBody>
      </p:sp>
      <p:pic>
        <p:nvPicPr>
          <p:cNvPr id="16388" name="Picture 2" descr="img25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9813" y="1014413"/>
            <a:ext cx="2971800" cy="107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5" descr="img26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94475" y="2270125"/>
            <a:ext cx="2171700"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6" descr="img25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57825" y="3416300"/>
            <a:ext cx="3394075"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Picture 7" descr="img26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62738" y="4729163"/>
            <a:ext cx="2103437" cy="110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2" name="Picture 8" descr="img26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65763" y="5845175"/>
            <a:ext cx="3429000" cy="101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ep 3"/>
          <p:cNvGrpSpPr>
            <a:grpSpLocks/>
          </p:cNvGrpSpPr>
          <p:nvPr/>
        </p:nvGrpSpPr>
        <p:grpSpPr bwMode="auto">
          <a:xfrm>
            <a:off x="3548063" y="1101725"/>
            <a:ext cx="1219200" cy="936625"/>
            <a:chOff x="3815556" y="1310075"/>
            <a:chExt cx="1219756" cy="936625"/>
          </a:xfrm>
        </p:grpSpPr>
        <p:sp>
          <p:nvSpPr>
            <p:cNvPr id="16416" name="Line 65"/>
            <p:cNvSpPr>
              <a:spLocks noChangeShapeType="1"/>
            </p:cNvSpPr>
            <p:nvPr/>
          </p:nvSpPr>
          <p:spPr bwMode="auto">
            <a:xfrm>
              <a:off x="4391818" y="1310075"/>
              <a:ext cx="0" cy="9366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6417" name="Line 67"/>
            <p:cNvSpPr>
              <a:spLocks noChangeShapeType="1"/>
            </p:cNvSpPr>
            <p:nvPr/>
          </p:nvSpPr>
          <p:spPr bwMode="auto">
            <a:xfrm>
              <a:off x="3815556" y="1670438"/>
              <a:ext cx="11525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grpSp>
          <p:nvGrpSpPr>
            <p:cNvPr id="16418" name="Groep 16"/>
            <p:cNvGrpSpPr>
              <a:grpSpLocks/>
            </p:cNvGrpSpPr>
            <p:nvPr/>
          </p:nvGrpSpPr>
          <p:grpSpPr bwMode="auto">
            <a:xfrm>
              <a:off x="3815556" y="1310075"/>
              <a:ext cx="1219756" cy="936625"/>
              <a:chOff x="3815556" y="1310075"/>
              <a:chExt cx="1219756" cy="936625"/>
            </a:xfrm>
          </p:grpSpPr>
          <p:sp>
            <p:nvSpPr>
              <p:cNvPr id="16419" name="Text Box 68"/>
              <p:cNvSpPr txBox="1">
                <a:spLocks noChangeArrowheads="1"/>
              </p:cNvSpPr>
              <p:nvPr/>
            </p:nvSpPr>
            <p:spPr bwMode="auto">
              <a:xfrm>
                <a:off x="3900693" y="1385717"/>
                <a:ext cx="1134619"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nl-NL" altLang="nl-NL" sz="1200">
                    <a:solidFill>
                      <a:schemeClr val="accent2"/>
                    </a:solidFill>
                    <a:latin typeface="Comic Sans MS" pitchFamily="66" charset="0"/>
                  </a:rPr>
                  <a:t>S         - S</a:t>
                </a:r>
              </a:p>
              <a:p>
                <a:pPr eaLnBrk="1" hangingPunct="1">
                  <a:spcBef>
                    <a:spcPct val="50000"/>
                  </a:spcBef>
                  <a:buFontTx/>
                  <a:buAutoNum type="arabicPlain"/>
                </a:pPr>
                <a:r>
                  <a:rPr lang="nl-NL" altLang="nl-NL" sz="1200">
                    <a:solidFill>
                      <a:schemeClr val="accent2"/>
                    </a:solidFill>
                    <a:latin typeface="Comic Sans MS" pitchFamily="66" charset="0"/>
                  </a:rPr>
                  <a:t>      0</a:t>
                </a:r>
              </a:p>
              <a:p>
                <a:pPr eaLnBrk="1" hangingPunct="1">
                  <a:spcBef>
                    <a:spcPct val="50000"/>
                  </a:spcBef>
                  <a:buFontTx/>
                  <a:buNone/>
                </a:pPr>
                <a:r>
                  <a:rPr lang="nl-NL" altLang="nl-NL" sz="1200">
                    <a:solidFill>
                      <a:schemeClr val="accent2"/>
                    </a:solidFill>
                    <a:latin typeface="Comic Sans MS" pitchFamily="66" charset="0"/>
                  </a:rPr>
                  <a:t>0            1</a:t>
                </a:r>
              </a:p>
            </p:txBody>
          </p:sp>
          <p:sp>
            <p:nvSpPr>
              <p:cNvPr id="16420" name="Rectangle 69"/>
              <p:cNvSpPr>
                <a:spLocks noChangeArrowheads="1"/>
              </p:cNvSpPr>
              <p:nvPr/>
            </p:nvSpPr>
            <p:spPr bwMode="auto">
              <a:xfrm>
                <a:off x="3815556" y="1310075"/>
                <a:ext cx="1152526" cy="9366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nl-NL" altLang="nl-NL" sz="1800"/>
              </a:p>
            </p:txBody>
          </p:sp>
        </p:grpSp>
      </p:grpSp>
      <p:sp>
        <p:nvSpPr>
          <p:cNvPr id="16394" name="Text Box 3"/>
          <p:cNvSpPr txBox="1">
            <a:spLocks noChangeArrowheads="1"/>
          </p:cNvSpPr>
          <p:nvPr/>
        </p:nvSpPr>
        <p:spPr bwMode="auto">
          <a:xfrm>
            <a:off x="900113" y="260350"/>
            <a:ext cx="8243887"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nl-NL" altLang="nl-NL" sz="3600">
                <a:solidFill>
                  <a:schemeClr val="bg1"/>
                </a:solidFill>
                <a:latin typeface="Comic Sans MS" pitchFamily="66" charset="0"/>
              </a:rPr>
              <a:t>Proef 123                     NIET, EN, OF</a:t>
            </a:r>
            <a:endParaRPr lang="en-US" altLang="nl-NL" sz="3600">
              <a:solidFill>
                <a:schemeClr val="bg1"/>
              </a:solidFill>
              <a:latin typeface="Comic Sans MS" pitchFamily="66" charset="0"/>
            </a:endParaRPr>
          </a:p>
        </p:txBody>
      </p:sp>
      <p:cxnSp>
        <p:nvCxnSpPr>
          <p:cNvPr id="6" name="Rechte verbindingslijn 5"/>
          <p:cNvCxnSpPr/>
          <p:nvPr/>
        </p:nvCxnSpPr>
        <p:spPr>
          <a:xfrm>
            <a:off x="847725" y="2349500"/>
            <a:ext cx="824388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Rechte verbindingslijn 23"/>
          <p:cNvCxnSpPr/>
          <p:nvPr/>
        </p:nvCxnSpPr>
        <p:spPr>
          <a:xfrm>
            <a:off x="936625" y="4673600"/>
            <a:ext cx="824388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8" name="Groep 7"/>
          <p:cNvGrpSpPr>
            <a:grpSpLocks/>
          </p:cNvGrpSpPr>
          <p:nvPr/>
        </p:nvGrpSpPr>
        <p:grpSpPr bwMode="auto">
          <a:xfrm>
            <a:off x="1881188" y="2755900"/>
            <a:ext cx="3187700" cy="1517650"/>
            <a:chOff x="2031735" y="2174630"/>
            <a:chExt cx="3188337" cy="1517777"/>
          </a:xfrm>
        </p:grpSpPr>
        <p:sp>
          <p:nvSpPr>
            <p:cNvPr id="16409" name="Text Box 73"/>
            <p:cNvSpPr txBox="1">
              <a:spLocks noChangeArrowheads="1"/>
            </p:cNvSpPr>
            <p:nvPr/>
          </p:nvSpPr>
          <p:spPr bwMode="auto">
            <a:xfrm>
              <a:off x="2121692" y="2304541"/>
              <a:ext cx="309838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nl-NL" altLang="nl-NL" sz="1200">
                  <a:solidFill>
                    <a:schemeClr val="accent2"/>
                  </a:solidFill>
                  <a:latin typeface="Comic Sans MS" pitchFamily="66" charset="0"/>
                </a:rPr>
                <a:t>S</a:t>
              </a:r>
              <a:r>
                <a:rPr lang="nl-NL" altLang="nl-NL" sz="1200" baseline="-25000">
                  <a:solidFill>
                    <a:schemeClr val="accent2"/>
                  </a:solidFill>
                  <a:latin typeface="Comic Sans MS" pitchFamily="66" charset="0"/>
                </a:rPr>
                <a:t>1</a:t>
              </a:r>
              <a:r>
                <a:rPr lang="nl-NL" altLang="nl-NL" sz="1200">
                  <a:solidFill>
                    <a:schemeClr val="accent2"/>
                  </a:solidFill>
                  <a:latin typeface="Comic Sans MS" pitchFamily="66" charset="0"/>
                </a:rPr>
                <a:t>    S</a:t>
              </a:r>
              <a:r>
                <a:rPr lang="nl-NL" altLang="nl-NL" sz="1200" baseline="-25000">
                  <a:solidFill>
                    <a:schemeClr val="accent2"/>
                  </a:solidFill>
                  <a:latin typeface="Comic Sans MS" pitchFamily="66" charset="0"/>
                </a:rPr>
                <a:t>2</a:t>
              </a:r>
              <a:r>
                <a:rPr lang="nl-NL" altLang="nl-NL" sz="1200">
                  <a:solidFill>
                    <a:schemeClr val="accent2"/>
                  </a:solidFill>
                  <a:latin typeface="Comic Sans MS" pitchFamily="66" charset="0"/>
                </a:rPr>
                <a:t>       S</a:t>
              </a:r>
              <a:r>
                <a:rPr lang="nl-NL" altLang="nl-NL" sz="1200" baseline="-25000">
                  <a:solidFill>
                    <a:schemeClr val="accent2"/>
                  </a:solidFill>
                  <a:latin typeface="Comic Sans MS" pitchFamily="66" charset="0"/>
                </a:rPr>
                <a:t>1</a:t>
              </a:r>
              <a:r>
                <a:rPr lang="nl-NL" altLang="nl-NL" sz="1200">
                  <a:solidFill>
                    <a:schemeClr val="accent2"/>
                  </a:solidFill>
                  <a:latin typeface="Comic Sans MS" pitchFamily="66" charset="0"/>
                </a:rPr>
                <a:t>ENS</a:t>
              </a:r>
              <a:r>
                <a:rPr lang="nl-NL" altLang="nl-NL" sz="1200" baseline="-25000">
                  <a:solidFill>
                    <a:schemeClr val="accent2"/>
                  </a:solidFill>
                  <a:latin typeface="Comic Sans MS" pitchFamily="66" charset="0"/>
                </a:rPr>
                <a:t>2</a:t>
              </a:r>
              <a:r>
                <a:rPr lang="nl-NL" altLang="nl-NL" sz="1200">
                  <a:solidFill>
                    <a:schemeClr val="accent2"/>
                  </a:solidFill>
                  <a:latin typeface="Comic Sans MS" pitchFamily="66" charset="0"/>
                </a:rPr>
                <a:t>    -S1    -S</a:t>
              </a:r>
              <a:r>
                <a:rPr lang="nl-NL" altLang="nl-NL" sz="1200" baseline="-25000">
                  <a:solidFill>
                    <a:schemeClr val="accent2"/>
                  </a:solidFill>
                  <a:latin typeface="Comic Sans MS" pitchFamily="66" charset="0"/>
                </a:rPr>
                <a:t>1</a:t>
              </a:r>
              <a:r>
                <a:rPr lang="nl-NL" altLang="nl-NL" sz="1200">
                  <a:solidFill>
                    <a:schemeClr val="accent2"/>
                  </a:solidFill>
                  <a:latin typeface="Comic Sans MS" pitchFamily="66" charset="0"/>
                </a:rPr>
                <a:t>ENS</a:t>
              </a:r>
              <a:r>
                <a:rPr lang="nl-NL" altLang="nl-NL" sz="1200" baseline="-25000">
                  <a:solidFill>
                    <a:schemeClr val="accent2"/>
                  </a:solidFill>
                  <a:latin typeface="Comic Sans MS" pitchFamily="66" charset="0"/>
                </a:rPr>
                <a:t>2</a:t>
              </a:r>
            </a:p>
            <a:p>
              <a:pPr eaLnBrk="1" hangingPunct="1">
                <a:spcBef>
                  <a:spcPct val="50000"/>
                </a:spcBef>
                <a:buFontTx/>
                <a:buNone/>
              </a:pPr>
              <a:r>
                <a:rPr lang="nl-NL" altLang="nl-NL" sz="1200">
                  <a:solidFill>
                    <a:schemeClr val="accent2"/>
                  </a:solidFill>
                  <a:latin typeface="Comic Sans MS" pitchFamily="66" charset="0"/>
                </a:rPr>
                <a:t>1      1             1           0          0</a:t>
              </a:r>
            </a:p>
            <a:p>
              <a:pPr eaLnBrk="1" hangingPunct="1">
                <a:spcBef>
                  <a:spcPct val="50000"/>
                </a:spcBef>
                <a:buFontTx/>
                <a:buNone/>
              </a:pPr>
              <a:r>
                <a:rPr lang="nl-NL" altLang="nl-NL" sz="1200">
                  <a:solidFill>
                    <a:schemeClr val="accent2"/>
                  </a:solidFill>
                  <a:latin typeface="Comic Sans MS" pitchFamily="66" charset="0"/>
                </a:rPr>
                <a:t>1      0            0           0          0</a:t>
              </a:r>
            </a:p>
            <a:p>
              <a:pPr eaLnBrk="1" hangingPunct="1">
                <a:spcBef>
                  <a:spcPct val="50000"/>
                </a:spcBef>
                <a:buFontTx/>
                <a:buNone/>
              </a:pPr>
              <a:r>
                <a:rPr lang="nl-NL" altLang="nl-NL" sz="1200">
                  <a:solidFill>
                    <a:schemeClr val="accent2"/>
                  </a:solidFill>
                  <a:latin typeface="Comic Sans MS" pitchFamily="66" charset="0"/>
                </a:rPr>
                <a:t>0      1            0           1          1</a:t>
              </a:r>
            </a:p>
            <a:p>
              <a:pPr eaLnBrk="1" hangingPunct="1">
                <a:spcBef>
                  <a:spcPct val="50000"/>
                </a:spcBef>
                <a:buFontTx/>
                <a:buNone/>
              </a:pPr>
              <a:r>
                <a:rPr lang="nl-NL" altLang="nl-NL" sz="1200">
                  <a:solidFill>
                    <a:schemeClr val="accent2"/>
                  </a:solidFill>
                  <a:latin typeface="Comic Sans MS" pitchFamily="66" charset="0"/>
                </a:rPr>
                <a:t>0      0           0           1           0</a:t>
              </a:r>
              <a:endParaRPr lang="en-US" altLang="nl-NL" sz="1200">
                <a:solidFill>
                  <a:schemeClr val="accent2"/>
                </a:solidFill>
                <a:latin typeface="Comic Sans MS" pitchFamily="66" charset="0"/>
              </a:endParaRPr>
            </a:p>
          </p:txBody>
        </p:sp>
        <p:grpSp>
          <p:nvGrpSpPr>
            <p:cNvPr id="16410" name="Groep 6"/>
            <p:cNvGrpSpPr>
              <a:grpSpLocks/>
            </p:cNvGrpSpPr>
            <p:nvPr/>
          </p:nvGrpSpPr>
          <p:grpSpPr bwMode="auto">
            <a:xfrm>
              <a:off x="2031735" y="2174630"/>
              <a:ext cx="2936580" cy="1517777"/>
              <a:chOff x="2121692" y="5083380"/>
              <a:chExt cx="2936580" cy="1517777"/>
            </a:xfrm>
          </p:grpSpPr>
          <p:sp>
            <p:nvSpPr>
              <p:cNvPr id="16411" name="Line 71"/>
              <p:cNvSpPr>
                <a:spLocks noChangeShapeType="1"/>
              </p:cNvSpPr>
              <p:nvPr/>
            </p:nvSpPr>
            <p:spPr bwMode="auto">
              <a:xfrm>
                <a:off x="2121692" y="5517232"/>
                <a:ext cx="293657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6412" name="Rectangle 74"/>
              <p:cNvSpPr>
                <a:spLocks noChangeArrowheads="1"/>
              </p:cNvSpPr>
              <p:nvPr/>
            </p:nvSpPr>
            <p:spPr bwMode="auto">
              <a:xfrm>
                <a:off x="2121692" y="5089857"/>
                <a:ext cx="2936580" cy="15113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nl-NL" altLang="nl-NL" sz="1800"/>
              </a:p>
            </p:txBody>
          </p:sp>
          <p:sp>
            <p:nvSpPr>
              <p:cNvPr id="16413" name="Line 75"/>
              <p:cNvSpPr>
                <a:spLocks noChangeShapeType="1"/>
              </p:cNvSpPr>
              <p:nvPr/>
            </p:nvSpPr>
            <p:spPr bwMode="auto">
              <a:xfrm>
                <a:off x="2987824" y="5089857"/>
                <a:ext cx="0" cy="15113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6414" name="Line 76"/>
              <p:cNvSpPr>
                <a:spLocks noChangeShapeType="1"/>
              </p:cNvSpPr>
              <p:nvPr/>
            </p:nvSpPr>
            <p:spPr bwMode="auto">
              <a:xfrm>
                <a:off x="3670882" y="5083380"/>
                <a:ext cx="0" cy="15113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6415" name="Line 76"/>
              <p:cNvSpPr>
                <a:spLocks noChangeShapeType="1"/>
              </p:cNvSpPr>
              <p:nvPr/>
            </p:nvSpPr>
            <p:spPr bwMode="auto">
              <a:xfrm>
                <a:off x="4183971" y="5089857"/>
                <a:ext cx="0" cy="15113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grpSp>
      </p:grpSp>
      <p:sp>
        <p:nvSpPr>
          <p:cNvPr id="16" name="Tekstvak 15"/>
          <p:cNvSpPr txBox="1">
            <a:spLocks noChangeArrowheads="1"/>
          </p:cNvSpPr>
          <p:nvPr/>
        </p:nvSpPr>
        <p:spPr bwMode="auto">
          <a:xfrm>
            <a:off x="1116013" y="1101725"/>
            <a:ext cx="21018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nl-NL" altLang="nl-NL" sz="1800">
                <a:solidFill>
                  <a:srgbClr val="FF0000"/>
                </a:solidFill>
              </a:rPr>
              <a:t>Tabellen met alle mogelijkheden zijn het duidelijkst!</a:t>
            </a:r>
          </a:p>
        </p:txBody>
      </p:sp>
      <p:grpSp>
        <p:nvGrpSpPr>
          <p:cNvPr id="22" name="Groep 21"/>
          <p:cNvGrpSpPr>
            <a:grpSpLocks/>
          </p:cNvGrpSpPr>
          <p:nvPr/>
        </p:nvGrpSpPr>
        <p:grpSpPr bwMode="auto">
          <a:xfrm>
            <a:off x="1952625" y="5149850"/>
            <a:ext cx="3098800" cy="1549400"/>
            <a:chOff x="1952913" y="5149282"/>
            <a:chExt cx="3098380" cy="1550457"/>
          </a:xfrm>
        </p:grpSpPr>
        <p:sp>
          <p:nvSpPr>
            <p:cNvPr id="16400" name="Line 71"/>
            <p:cNvSpPr>
              <a:spLocks noChangeShapeType="1"/>
            </p:cNvSpPr>
            <p:nvPr/>
          </p:nvSpPr>
          <p:spPr bwMode="auto">
            <a:xfrm>
              <a:off x="1975936" y="5520470"/>
              <a:ext cx="29235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grpSp>
          <p:nvGrpSpPr>
            <p:cNvPr id="16401" name="Groep 19"/>
            <p:cNvGrpSpPr>
              <a:grpSpLocks/>
            </p:cNvGrpSpPr>
            <p:nvPr/>
          </p:nvGrpSpPr>
          <p:grpSpPr bwMode="auto">
            <a:xfrm>
              <a:off x="1952913" y="5149282"/>
              <a:ext cx="3098380" cy="1550457"/>
              <a:chOff x="1952913" y="5149282"/>
              <a:chExt cx="3098380" cy="1550457"/>
            </a:xfrm>
          </p:grpSpPr>
          <p:grpSp>
            <p:nvGrpSpPr>
              <p:cNvPr id="16402" name="Groep 14"/>
              <p:cNvGrpSpPr>
                <a:grpSpLocks/>
              </p:cNvGrpSpPr>
              <p:nvPr/>
            </p:nvGrpSpPr>
            <p:grpSpPr bwMode="auto">
              <a:xfrm>
                <a:off x="1952913" y="5149283"/>
                <a:ext cx="3098380" cy="1511300"/>
                <a:chOff x="1569049" y="5165307"/>
                <a:chExt cx="3098380" cy="1511300"/>
              </a:xfrm>
            </p:grpSpPr>
            <p:sp>
              <p:nvSpPr>
                <p:cNvPr id="16407" name="Text Box 73"/>
                <p:cNvSpPr txBox="1">
                  <a:spLocks noChangeArrowheads="1"/>
                </p:cNvSpPr>
                <p:nvPr/>
              </p:nvSpPr>
              <p:spPr bwMode="auto">
                <a:xfrm>
                  <a:off x="1569049" y="5228459"/>
                  <a:ext cx="309838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nl-NL" altLang="nl-NL" sz="1200">
                      <a:solidFill>
                        <a:schemeClr val="accent2"/>
                      </a:solidFill>
                      <a:latin typeface="Comic Sans MS" pitchFamily="66" charset="0"/>
                    </a:rPr>
                    <a:t>S</a:t>
                  </a:r>
                  <a:r>
                    <a:rPr lang="nl-NL" altLang="nl-NL" sz="1200" baseline="-25000">
                      <a:solidFill>
                        <a:schemeClr val="accent2"/>
                      </a:solidFill>
                      <a:latin typeface="Comic Sans MS" pitchFamily="66" charset="0"/>
                    </a:rPr>
                    <a:t>1</a:t>
                  </a:r>
                  <a:r>
                    <a:rPr lang="nl-NL" altLang="nl-NL" sz="1200">
                      <a:solidFill>
                        <a:schemeClr val="accent2"/>
                      </a:solidFill>
                      <a:latin typeface="Comic Sans MS" pitchFamily="66" charset="0"/>
                    </a:rPr>
                    <a:t>    S</a:t>
                  </a:r>
                  <a:r>
                    <a:rPr lang="nl-NL" altLang="nl-NL" sz="1200" baseline="-25000">
                      <a:solidFill>
                        <a:schemeClr val="accent2"/>
                      </a:solidFill>
                      <a:latin typeface="Comic Sans MS" pitchFamily="66" charset="0"/>
                    </a:rPr>
                    <a:t>2</a:t>
                  </a:r>
                  <a:r>
                    <a:rPr lang="nl-NL" altLang="nl-NL" sz="1200">
                      <a:solidFill>
                        <a:schemeClr val="accent2"/>
                      </a:solidFill>
                      <a:latin typeface="Comic Sans MS" pitchFamily="66" charset="0"/>
                    </a:rPr>
                    <a:t>       S</a:t>
                  </a:r>
                  <a:r>
                    <a:rPr lang="nl-NL" altLang="nl-NL" sz="1200" baseline="-25000">
                      <a:solidFill>
                        <a:schemeClr val="accent2"/>
                      </a:solidFill>
                      <a:latin typeface="Comic Sans MS" pitchFamily="66" charset="0"/>
                    </a:rPr>
                    <a:t>1</a:t>
                  </a:r>
                  <a:r>
                    <a:rPr lang="nl-NL" altLang="nl-NL" sz="1200">
                      <a:solidFill>
                        <a:schemeClr val="accent2"/>
                      </a:solidFill>
                      <a:latin typeface="Comic Sans MS" pitchFamily="66" charset="0"/>
                    </a:rPr>
                    <a:t>OFS</a:t>
                  </a:r>
                  <a:r>
                    <a:rPr lang="nl-NL" altLang="nl-NL" sz="1200" baseline="-25000">
                      <a:solidFill>
                        <a:schemeClr val="accent2"/>
                      </a:solidFill>
                      <a:latin typeface="Comic Sans MS" pitchFamily="66" charset="0"/>
                    </a:rPr>
                    <a:t>2</a:t>
                  </a:r>
                  <a:r>
                    <a:rPr lang="nl-NL" altLang="nl-NL" sz="1200">
                      <a:solidFill>
                        <a:schemeClr val="accent2"/>
                      </a:solidFill>
                      <a:latin typeface="Comic Sans MS" pitchFamily="66" charset="0"/>
                    </a:rPr>
                    <a:t>    -S1    -S</a:t>
                  </a:r>
                  <a:r>
                    <a:rPr lang="nl-NL" altLang="nl-NL" sz="1200" baseline="-25000">
                      <a:solidFill>
                        <a:schemeClr val="accent2"/>
                      </a:solidFill>
                      <a:latin typeface="Comic Sans MS" pitchFamily="66" charset="0"/>
                    </a:rPr>
                    <a:t>1</a:t>
                  </a:r>
                  <a:r>
                    <a:rPr lang="nl-NL" altLang="nl-NL" sz="1200">
                      <a:solidFill>
                        <a:schemeClr val="accent2"/>
                      </a:solidFill>
                      <a:latin typeface="Comic Sans MS" pitchFamily="66" charset="0"/>
                    </a:rPr>
                    <a:t>ENS</a:t>
                  </a:r>
                  <a:r>
                    <a:rPr lang="nl-NL" altLang="nl-NL" sz="1200" baseline="-25000">
                      <a:solidFill>
                        <a:schemeClr val="accent2"/>
                      </a:solidFill>
                      <a:latin typeface="Comic Sans MS" pitchFamily="66" charset="0"/>
                    </a:rPr>
                    <a:t>2</a:t>
                  </a:r>
                </a:p>
                <a:p>
                  <a:pPr eaLnBrk="1" hangingPunct="1">
                    <a:spcBef>
                      <a:spcPct val="50000"/>
                    </a:spcBef>
                    <a:buFontTx/>
                    <a:buNone/>
                  </a:pPr>
                  <a:r>
                    <a:rPr lang="nl-NL" altLang="nl-NL" sz="1200">
                      <a:solidFill>
                        <a:schemeClr val="accent2"/>
                      </a:solidFill>
                      <a:latin typeface="Comic Sans MS" pitchFamily="66" charset="0"/>
                    </a:rPr>
                    <a:t>1      1             1           0          1</a:t>
                  </a:r>
                </a:p>
                <a:p>
                  <a:pPr eaLnBrk="1" hangingPunct="1">
                    <a:spcBef>
                      <a:spcPct val="50000"/>
                    </a:spcBef>
                    <a:buFontTx/>
                    <a:buNone/>
                  </a:pPr>
                  <a:r>
                    <a:rPr lang="nl-NL" altLang="nl-NL" sz="1200">
                      <a:solidFill>
                        <a:schemeClr val="accent2"/>
                      </a:solidFill>
                      <a:latin typeface="Comic Sans MS" pitchFamily="66" charset="0"/>
                    </a:rPr>
                    <a:t>1      0            1           0          0</a:t>
                  </a:r>
                </a:p>
                <a:p>
                  <a:pPr eaLnBrk="1" hangingPunct="1">
                    <a:spcBef>
                      <a:spcPct val="50000"/>
                    </a:spcBef>
                    <a:buFontTx/>
                    <a:buNone/>
                  </a:pPr>
                  <a:r>
                    <a:rPr lang="nl-NL" altLang="nl-NL" sz="1200">
                      <a:solidFill>
                        <a:schemeClr val="accent2"/>
                      </a:solidFill>
                      <a:latin typeface="Comic Sans MS" pitchFamily="66" charset="0"/>
                    </a:rPr>
                    <a:t>0      1            1           1           1</a:t>
                  </a:r>
                </a:p>
                <a:p>
                  <a:pPr eaLnBrk="1" hangingPunct="1">
                    <a:spcBef>
                      <a:spcPct val="50000"/>
                    </a:spcBef>
                    <a:buFontTx/>
                    <a:buNone/>
                  </a:pPr>
                  <a:r>
                    <a:rPr lang="nl-NL" altLang="nl-NL" sz="1200">
                      <a:solidFill>
                        <a:schemeClr val="accent2"/>
                      </a:solidFill>
                      <a:latin typeface="Comic Sans MS" pitchFamily="66" charset="0"/>
                    </a:rPr>
                    <a:t>0      0           0           1           1</a:t>
                  </a:r>
                  <a:endParaRPr lang="en-US" altLang="nl-NL" sz="1200">
                    <a:solidFill>
                      <a:schemeClr val="accent2"/>
                    </a:solidFill>
                    <a:latin typeface="Comic Sans MS" pitchFamily="66" charset="0"/>
                  </a:endParaRPr>
                </a:p>
              </p:txBody>
            </p:sp>
            <p:sp>
              <p:nvSpPr>
                <p:cNvPr id="16408" name="Rectangle 74"/>
                <p:cNvSpPr>
                  <a:spLocks noChangeArrowheads="1"/>
                </p:cNvSpPr>
                <p:nvPr/>
              </p:nvSpPr>
              <p:spPr bwMode="auto">
                <a:xfrm>
                  <a:off x="1579030" y="5165307"/>
                  <a:ext cx="2936580" cy="15113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nl-NL" altLang="nl-NL" sz="1800"/>
                </a:p>
              </p:txBody>
            </p:sp>
          </p:grpSp>
          <p:sp>
            <p:nvSpPr>
              <p:cNvPr id="16403" name="Line 75"/>
              <p:cNvSpPr>
                <a:spLocks noChangeShapeType="1"/>
              </p:cNvSpPr>
              <p:nvPr/>
            </p:nvSpPr>
            <p:spPr bwMode="auto">
              <a:xfrm>
                <a:off x="2619918" y="5188439"/>
                <a:ext cx="0" cy="15113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6404" name="Line 76"/>
              <p:cNvSpPr>
                <a:spLocks noChangeShapeType="1"/>
              </p:cNvSpPr>
              <p:nvPr/>
            </p:nvSpPr>
            <p:spPr bwMode="auto">
              <a:xfrm>
                <a:off x="3431184" y="5188439"/>
                <a:ext cx="0" cy="15113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6405" name="Line 76"/>
              <p:cNvSpPr>
                <a:spLocks noChangeShapeType="1"/>
              </p:cNvSpPr>
              <p:nvPr/>
            </p:nvSpPr>
            <p:spPr bwMode="auto">
              <a:xfrm>
                <a:off x="3943442" y="5149282"/>
                <a:ext cx="0" cy="15113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6406" name="Line 71"/>
              <p:cNvSpPr>
                <a:spLocks noChangeShapeType="1"/>
              </p:cNvSpPr>
              <p:nvPr/>
            </p:nvSpPr>
            <p:spPr bwMode="auto">
              <a:xfrm>
                <a:off x="1975936" y="5520470"/>
                <a:ext cx="292353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grpSp>
      </p:grpSp>
    </p:spTree>
    <p:extLst>
      <p:ext uri="{BB962C8B-B14F-4D97-AF65-F5344CB8AC3E}">
        <p14:creationId xmlns:p14="http://schemas.microsoft.com/office/powerpoint/2010/main" val="11556923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0" y="0"/>
            <a:ext cx="9144000" cy="908050"/>
          </a:xfrm>
          <a:prstGeom prst="rect">
            <a:avLst/>
          </a:prstGeom>
          <a:solidFill>
            <a:srgbClr val="FF0000"/>
          </a:solidFill>
          <a:ln w="9525">
            <a:solidFill>
              <a:srgbClr val="FF0000"/>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nl-NL" altLang="nl-NL" sz="1800"/>
          </a:p>
        </p:txBody>
      </p:sp>
      <p:sp>
        <p:nvSpPr>
          <p:cNvPr id="17411" name="Rectangle 41"/>
          <p:cNvSpPr>
            <a:spLocks noChangeArrowheads="1"/>
          </p:cNvSpPr>
          <p:nvPr/>
        </p:nvSpPr>
        <p:spPr bwMode="auto">
          <a:xfrm>
            <a:off x="0" y="0"/>
            <a:ext cx="900113" cy="6858000"/>
          </a:xfrm>
          <a:prstGeom prst="rect">
            <a:avLst/>
          </a:prstGeom>
          <a:solidFill>
            <a:srgbClr val="FF0000"/>
          </a:solidFill>
          <a:ln w="9525">
            <a:solidFill>
              <a:srgbClr val="FF0000"/>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nl-NL" altLang="nl-NL" sz="1800"/>
          </a:p>
        </p:txBody>
      </p:sp>
      <p:pic>
        <p:nvPicPr>
          <p:cNvPr id="17412" name="Picture 4" descr="img26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840" y="2152094"/>
            <a:ext cx="3756773" cy="1569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5" descr="img26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1252" y="3721795"/>
            <a:ext cx="3285923" cy="1923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Rechte verbindingslijn 5"/>
          <p:cNvCxnSpPr/>
          <p:nvPr/>
        </p:nvCxnSpPr>
        <p:spPr>
          <a:xfrm>
            <a:off x="900112" y="3721795"/>
            <a:ext cx="824388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Tekstvak 7"/>
          <p:cNvSpPr txBox="1">
            <a:spLocks noChangeArrowheads="1"/>
          </p:cNvSpPr>
          <p:nvPr/>
        </p:nvSpPr>
        <p:spPr bwMode="auto">
          <a:xfrm>
            <a:off x="926306" y="2364311"/>
            <a:ext cx="446409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nl-NL" altLang="nl-NL" sz="1800" dirty="0">
                <a:solidFill>
                  <a:srgbClr val="FF0000"/>
                </a:solidFill>
              </a:rPr>
              <a:t>Als de dief de IR-straal onderbreekt, dan wordt de ingang van de INVERTOR laag en dus de uitgang HOOG. Het geheugen wordt dan AAN gezet.</a:t>
            </a:r>
          </a:p>
        </p:txBody>
      </p:sp>
      <p:sp>
        <p:nvSpPr>
          <p:cNvPr id="9" name="Tekstvak 8"/>
          <p:cNvSpPr txBox="1">
            <a:spLocks noChangeArrowheads="1"/>
          </p:cNvSpPr>
          <p:nvPr/>
        </p:nvSpPr>
        <p:spPr bwMode="auto">
          <a:xfrm>
            <a:off x="1187623" y="4432002"/>
            <a:ext cx="35925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nl-NL" altLang="nl-NL" sz="1800" dirty="0">
                <a:solidFill>
                  <a:srgbClr val="FF0000"/>
                </a:solidFill>
              </a:rPr>
              <a:t>ALS V</a:t>
            </a:r>
            <a:r>
              <a:rPr lang="nl-NL" altLang="nl-NL" sz="1800" baseline="-25000" dirty="0">
                <a:solidFill>
                  <a:srgbClr val="FF0000"/>
                </a:solidFill>
              </a:rPr>
              <a:t>in</a:t>
            </a:r>
            <a:r>
              <a:rPr lang="nl-NL" altLang="nl-NL" sz="1800" dirty="0">
                <a:solidFill>
                  <a:srgbClr val="FF0000"/>
                </a:solidFill>
              </a:rPr>
              <a:t> &gt; </a:t>
            </a:r>
            <a:r>
              <a:rPr lang="nl-NL" altLang="nl-NL" sz="1800" dirty="0" err="1">
                <a:solidFill>
                  <a:srgbClr val="FF0000"/>
                </a:solidFill>
              </a:rPr>
              <a:t>V</a:t>
            </a:r>
            <a:r>
              <a:rPr lang="nl-NL" altLang="nl-NL" sz="1800" baseline="-25000" dirty="0" err="1">
                <a:solidFill>
                  <a:srgbClr val="FF0000"/>
                </a:solidFill>
              </a:rPr>
              <a:t>ref</a:t>
            </a:r>
            <a:r>
              <a:rPr lang="nl-NL" altLang="nl-NL" sz="1800" dirty="0">
                <a:solidFill>
                  <a:srgbClr val="FF0000"/>
                </a:solidFill>
              </a:rPr>
              <a:t> DAN </a:t>
            </a:r>
            <a:r>
              <a:rPr lang="nl-NL" altLang="nl-NL" sz="1800" dirty="0" err="1">
                <a:solidFill>
                  <a:srgbClr val="FF0000"/>
                </a:solidFill>
              </a:rPr>
              <a:t>V</a:t>
            </a:r>
            <a:r>
              <a:rPr lang="nl-NL" altLang="nl-NL" sz="1800" baseline="-25000" dirty="0" err="1">
                <a:solidFill>
                  <a:srgbClr val="FF0000"/>
                </a:solidFill>
              </a:rPr>
              <a:t>uit</a:t>
            </a:r>
            <a:r>
              <a:rPr lang="nl-NL" altLang="nl-NL" sz="1800" dirty="0">
                <a:solidFill>
                  <a:srgbClr val="FF0000"/>
                </a:solidFill>
              </a:rPr>
              <a:t> = HOOG</a:t>
            </a:r>
          </a:p>
        </p:txBody>
      </p:sp>
      <p:sp>
        <p:nvSpPr>
          <p:cNvPr id="17418" name="Text Box 3"/>
          <p:cNvSpPr txBox="1">
            <a:spLocks noChangeArrowheads="1"/>
          </p:cNvSpPr>
          <p:nvPr/>
        </p:nvSpPr>
        <p:spPr bwMode="auto">
          <a:xfrm>
            <a:off x="847725" y="131763"/>
            <a:ext cx="8243888"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nl-NL" altLang="nl-NL" sz="3600">
                <a:solidFill>
                  <a:schemeClr val="bg1"/>
                </a:solidFill>
                <a:latin typeface="Comic Sans MS" pitchFamily="66" charset="0"/>
              </a:rPr>
              <a:t>Proef 45               OOIT, ALS . . DAN</a:t>
            </a:r>
            <a:endParaRPr lang="en-US" altLang="nl-NL" sz="3600">
              <a:solidFill>
                <a:schemeClr val="bg1"/>
              </a:solidFill>
              <a:latin typeface="Comic Sans MS" pitchFamily="66" charset="0"/>
            </a:endParaRPr>
          </a:p>
        </p:txBody>
      </p:sp>
      <p:sp>
        <p:nvSpPr>
          <p:cNvPr id="11" name="Tekstvak 10"/>
          <p:cNvSpPr txBox="1">
            <a:spLocks noChangeArrowheads="1"/>
          </p:cNvSpPr>
          <p:nvPr/>
        </p:nvSpPr>
        <p:spPr bwMode="auto">
          <a:xfrm>
            <a:off x="926306" y="5322077"/>
            <a:ext cx="81915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nl-NL" altLang="nl-NL" sz="1800" dirty="0">
                <a:solidFill>
                  <a:srgbClr val="FF0000"/>
                </a:solidFill>
              </a:rPr>
              <a:t>Met de comparator kun je automaten beslissingen laten nemen: afhankelijk van de spanning die de sensor levert moet er A of juist B gebeuren</a:t>
            </a:r>
          </a:p>
        </p:txBody>
      </p:sp>
      <p:sp>
        <p:nvSpPr>
          <p:cNvPr id="62" name="Rectangle 2"/>
          <p:cNvSpPr>
            <a:spLocks noChangeArrowheads="1"/>
          </p:cNvSpPr>
          <p:nvPr/>
        </p:nvSpPr>
        <p:spPr bwMode="auto">
          <a:xfrm>
            <a:off x="3175" y="5968408"/>
            <a:ext cx="9144000" cy="908050"/>
          </a:xfrm>
          <a:prstGeom prst="rect">
            <a:avLst/>
          </a:prstGeom>
          <a:solidFill>
            <a:srgbClr val="FF0000"/>
          </a:solidFill>
          <a:ln w="9525">
            <a:solidFill>
              <a:srgbClr val="FF0000"/>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nl-NL" altLang="nl-NL" sz="1800"/>
          </a:p>
        </p:txBody>
      </p:sp>
      <p:sp>
        <p:nvSpPr>
          <p:cNvPr id="63" name="Tekstvak 62"/>
          <p:cNvSpPr txBox="1">
            <a:spLocks noChangeArrowheads="1"/>
          </p:cNvSpPr>
          <p:nvPr/>
        </p:nvSpPr>
        <p:spPr bwMode="auto">
          <a:xfrm>
            <a:off x="3898963" y="1268760"/>
            <a:ext cx="524821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nl-NL" altLang="nl-NL" sz="1800" dirty="0">
                <a:solidFill>
                  <a:srgbClr val="FF0000"/>
                </a:solidFill>
              </a:rPr>
              <a:t>Een </a:t>
            </a:r>
            <a:r>
              <a:rPr lang="nl-NL" altLang="nl-NL" sz="1800" dirty="0" err="1">
                <a:solidFill>
                  <a:srgbClr val="FF0000"/>
                </a:solidFill>
              </a:rPr>
              <a:t>geheugencel</a:t>
            </a:r>
            <a:r>
              <a:rPr lang="nl-NL" altLang="nl-NL" sz="1800" dirty="0">
                <a:solidFill>
                  <a:srgbClr val="FF0000"/>
                </a:solidFill>
              </a:rPr>
              <a:t> gaat AAN als er op SET is gedrukt en UIT als er op reset gedrukt wordt</a:t>
            </a:r>
          </a:p>
        </p:txBody>
      </p:sp>
      <p:grpSp>
        <p:nvGrpSpPr>
          <p:cNvPr id="2" name="Group 2"/>
          <p:cNvGrpSpPr>
            <a:grpSpLocks/>
          </p:cNvGrpSpPr>
          <p:nvPr/>
        </p:nvGrpSpPr>
        <p:grpSpPr bwMode="auto">
          <a:xfrm>
            <a:off x="1331641" y="1268760"/>
            <a:ext cx="1826714" cy="1008112"/>
            <a:chOff x="7575" y="6853"/>
            <a:chExt cx="3198" cy="1791"/>
          </a:xfrm>
        </p:grpSpPr>
        <p:pic>
          <p:nvPicPr>
            <p:cNvPr id="6147" name="Afbeelding 38" descr="img264"/>
            <p:cNvPicPr>
              <a:picLocks noChangeAspect="1" noChangeArrowheads="1"/>
            </p:cNvPicPr>
            <p:nvPr/>
          </p:nvPicPr>
          <p:blipFill>
            <a:blip r:embed="rId2" cstate="print">
              <a:extLst>
                <a:ext uri="{28A0092B-C50C-407E-A947-70E740481C1C}">
                  <a14:useLocalDpi xmlns:a14="http://schemas.microsoft.com/office/drawing/2010/main" val="0"/>
                </a:ext>
              </a:extLst>
            </a:blip>
            <a:srcRect l="49132"/>
            <a:stretch>
              <a:fillRect/>
            </a:stretch>
          </p:blipFill>
          <p:spPr bwMode="auto">
            <a:xfrm>
              <a:off x="7575" y="6853"/>
              <a:ext cx="3198" cy="1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4"/>
            <p:cNvSpPr>
              <a:spLocks noChangeArrowheads="1"/>
            </p:cNvSpPr>
            <p:nvPr/>
          </p:nvSpPr>
          <p:spPr bwMode="auto">
            <a:xfrm>
              <a:off x="7575" y="7472"/>
              <a:ext cx="711" cy="489"/>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nl-NL"/>
            </a:p>
          </p:txBody>
        </p:sp>
      </p:grpSp>
    </p:spTree>
    <p:extLst>
      <p:ext uri="{BB962C8B-B14F-4D97-AF65-F5344CB8AC3E}">
        <p14:creationId xmlns:p14="http://schemas.microsoft.com/office/powerpoint/2010/main" val="9262882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4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74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P spid="63" grpId="0"/>
    </p:bld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9048</TotalTime>
  <Words>2020</Words>
  <Application>Microsoft Office PowerPoint</Application>
  <PresentationFormat>Diavoorstelling (4:3)</PresentationFormat>
  <Paragraphs>590</Paragraphs>
  <Slides>35</Slides>
  <Notes>1</Notes>
  <HiddenSlides>0</HiddenSlides>
  <MMClips>0</MMClips>
  <ScaleCrop>false</ScaleCrop>
  <HeadingPairs>
    <vt:vector size="8" baseType="variant">
      <vt:variant>
        <vt:lpstr>Gebruikte lettertypen</vt:lpstr>
      </vt:variant>
      <vt:variant>
        <vt:i4>7</vt:i4>
      </vt:variant>
      <vt:variant>
        <vt:lpstr>Thema</vt:lpstr>
      </vt:variant>
      <vt:variant>
        <vt:i4>1</vt:i4>
      </vt:variant>
      <vt:variant>
        <vt:lpstr>Ingesloten OLE-bronprogramma's</vt:lpstr>
      </vt:variant>
      <vt:variant>
        <vt:i4>1</vt:i4>
      </vt:variant>
      <vt:variant>
        <vt:lpstr>Diatitels</vt:lpstr>
      </vt:variant>
      <vt:variant>
        <vt:i4>35</vt:i4>
      </vt:variant>
    </vt:vector>
  </HeadingPairs>
  <TitlesOfParts>
    <vt:vector size="44" baseType="lpstr">
      <vt:lpstr>Arial</vt:lpstr>
      <vt:lpstr>Calibri</vt:lpstr>
      <vt:lpstr>Comic Sans MS</vt:lpstr>
      <vt:lpstr>Elephant</vt:lpstr>
      <vt:lpstr>Symbol</vt:lpstr>
      <vt:lpstr>Times New Roman</vt:lpstr>
      <vt:lpstr>Wingdings</vt:lpstr>
      <vt:lpstr>Kantoorthema</vt:lpstr>
      <vt:lpstr>Vergelijking</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Bram Tenhaeff</dc:creator>
  <cp:lastModifiedBy>Bram Tenhaeff</cp:lastModifiedBy>
  <cp:revision>47</cp:revision>
  <dcterms:created xsi:type="dcterms:W3CDTF">2017-02-10T08:36:03Z</dcterms:created>
  <dcterms:modified xsi:type="dcterms:W3CDTF">2017-04-07T09:19:22Z</dcterms:modified>
</cp:coreProperties>
</file>